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19.05.2013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057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19.05.2013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0176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19.05.2013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2980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19.05.2013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0970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19.05.2013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4907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19.05.2013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6010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19.05.2013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3396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19.05.2013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4904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19.05.2013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097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19.05.2013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9318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19.05.2013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2401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8F61A-1C6F-4E8D-8532-25A39EDBFDEB}" type="datetimeFigureOut">
              <a:rPr lang="de-DE" smtClean="0"/>
              <a:t>19.05.2013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984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3131840" y="515719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3635896" y="515719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4139952" y="515719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6" name="Abgerundetes Rechteck 15"/>
          <p:cNvSpPr/>
          <p:nvPr/>
        </p:nvSpPr>
        <p:spPr>
          <a:xfrm>
            <a:off x="4644008" y="515719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Abgerundetes Rechteck 16"/>
          <p:cNvSpPr/>
          <p:nvPr/>
        </p:nvSpPr>
        <p:spPr>
          <a:xfrm>
            <a:off x="5148064" y="515719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5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" name="Abgerundetes Rechteck 17"/>
          <p:cNvSpPr/>
          <p:nvPr/>
        </p:nvSpPr>
        <p:spPr>
          <a:xfrm>
            <a:off x="5652120" y="515719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6156176" y="515719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29" name="Würfel 28"/>
          <p:cNvSpPr/>
          <p:nvPr/>
        </p:nvSpPr>
        <p:spPr>
          <a:xfrm>
            <a:off x="467544" y="3703188"/>
            <a:ext cx="648072" cy="63007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Würfel 29"/>
          <p:cNvSpPr/>
          <p:nvPr/>
        </p:nvSpPr>
        <p:spPr>
          <a:xfrm>
            <a:off x="498713" y="2639836"/>
            <a:ext cx="648072" cy="63007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Abgerundetes Rechteck 22"/>
          <p:cNvSpPr/>
          <p:nvPr/>
        </p:nvSpPr>
        <p:spPr>
          <a:xfrm>
            <a:off x="3131840" y="198884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4" name="Abgerundetes Rechteck 23"/>
          <p:cNvSpPr/>
          <p:nvPr/>
        </p:nvSpPr>
        <p:spPr>
          <a:xfrm>
            <a:off x="3635896" y="198884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5" name="Abgerundetes Rechteck 24"/>
          <p:cNvSpPr/>
          <p:nvPr/>
        </p:nvSpPr>
        <p:spPr>
          <a:xfrm>
            <a:off x="4139952" y="1988840"/>
            <a:ext cx="504056" cy="50405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6" name="Abgerundetes Rechteck 25"/>
          <p:cNvSpPr/>
          <p:nvPr/>
        </p:nvSpPr>
        <p:spPr>
          <a:xfrm>
            <a:off x="4644008" y="1988840"/>
            <a:ext cx="504056" cy="50405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Abgerundetes Rechteck 26"/>
          <p:cNvSpPr/>
          <p:nvPr/>
        </p:nvSpPr>
        <p:spPr>
          <a:xfrm>
            <a:off x="5148064" y="1988840"/>
            <a:ext cx="504056" cy="50405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5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8" name="Abgerundetes Rechteck 27"/>
          <p:cNvSpPr/>
          <p:nvPr/>
        </p:nvSpPr>
        <p:spPr>
          <a:xfrm>
            <a:off x="5652120" y="1988840"/>
            <a:ext cx="504056" cy="50405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1" name="Abgerundetes Rechteck 30"/>
          <p:cNvSpPr/>
          <p:nvPr/>
        </p:nvSpPr>
        <p:spPr>
          <a:xfrm>
            <a:off x="6156176" y="198884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de-DE" dirty="0" smtClean="0">
              <a:solidFill>
                <a:schemeClr val="tx1"/>
              </a:solidFill>
            </a:endParaRPr>
          </a:p>
        </p:txBody>
      </p:sp>
      <p:cxnSp>
        <p:nvCxnSpPr>
          <p:cNvPr id="3" name="Gerade Verbindung mit Pfeil 2"/>
          <p:cNvCxnSpPr>
            <a:endCxn id="25" idx="0"/>
          </p:cNvCxnSpPr>
          <p:nvPr/>
        </p:nvCxnSpPr>
        <p:spPr>
          <a:xfrm>
            <a:off x="4391980" y="170080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>
            <a:endCxn id="31" idx="0"/>
          </p:cNvCxnSpPr>
          <p:nvPr/>
        </p:nvCxnSpPr>
        <p:spPr>
          <a:xfrm>
            <a:off x="6408204" y="170080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067" y="1443633"/>
            <a:ext cx="1619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feld 13"/>
          <p:cNvSpPr txBox="1"/>
          <p:nvPr/>
        </p:nvSpPr>
        <p:spPr>
          <a:xfrm>
            <a:off x="6300192" y="1403484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r</a:t>
            </a:r>
            <a:endParaRPr lang="de-DE" i="1" dirty="0" smtClean="0"/>
          </a:p>
        </p:txBody>
      </p:sp>
      <p:sp>
        <p:nvSpPr>
          <p:cNvPr id="1028" name="Textfeld 1027"/>
          <p:cNvSpPr txBox="1"/>
          <p:nvPr/>
        </p:nvSpPr>
        <p:spPr>
          <a:xfrm>
            <a:off x="4716016" y="3851756"/>
            <a:ext cx="1654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CMU Sans Serif" pitchFamily="50" charset="0"/>
                <a:ea typeface="CMU Sans Serif" pitchFamily="50" charset="0"/>
                <a:cs typeface="CMU Sans Serif" pitchFamily="50" charset="0"/>
              </a:rPr>
              <a:t>Arrayindex = 2</a:t>
            </a:r>
            <a:endParaRPr lang="de-DE" dirty="0">
              <a:latin typeface="CMU Sans Serif" pitchFamily="50" charset="0"/>
              <a:ea typeface="CMU Sans Serif" pitchFamily="50" charset="0"/>
              <a:cs typeface="CMU Sans Serif" pitchFamily="50" charset="0"/>
            </a:endParaRPr>
          </a:p>
        </p:txBody>
      </p:sp>
      <p:cxnSp>
        <p:nvCxnSpPr>
          <p:cNvPr id="1035" name="Gerade Verbindung mit Pfeil 1034"/>
          <p:cNvCxnSpPr/>
          <p:nvPr/>
        </p:nvCxnSpPr>
        <p:spPr>
          <a:xfrm rot="5400000">
            <a:off x="5641377" y="3503331"/>
            <a:ext cx="247382" cy="18002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/>
          <p:cNvSpPr txBox="1"/>
          <p:nvPr/>
        </p:nvSpPr>
        <p:spPr>
          <a:xfrm>
            <a:off x="4069572" y="4283804"/>
            <a:ext cx="1654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CMU Sans Serif" pitchFamily="50" charset="0"/>
                <a:ea typeface="CMU Sans Serif" pitchFamily="50" charset="0"/>
                <a:cs typeface="CMU Sans Serif" pitchFamily="50" charset="0"/>
              </a:rPr>
              <a:t>Arrayindex = 5</a:t>
            </a:r>
          </a:p>
        </p:txBody>
      </p:sp>
      <p:sp>
        <p:nvSpPr>
          <p:cNvPr id="61" name="Textfeld 60"/>
          <p:cNvSpPr txBox="1"/>
          <p:nvPr/>
        </p:nvSpPr>
        <p:spPr>
          <a:xfrm>
            <a:off x="5785365" y="2723476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i</a:t>
            </a:r>
            <a:endParaRPr lang="de-DE" i="1" dirty="0" smtClean="0"/>
          </a:p>
        </p:txBody>
      </p:sp>
      <p:cxnSp>
        <p:nvCxnSpPr>
          <p:cNvPr id="1053" name="Gerade Verbindung mit Pfeil 1052"/>
          <p:cNvCxnSpPr>
            <a:stCxn id="61" idx="0"/>
            <a:endCxn id="28" idx="2"/>
          </p:cNvCxnSpPr>
          <p:nvPr/>
        </p:nvCxnSpPr>
        <p:spPr>
          <a:xfrm flipV="1">
            <a:off x="5904148" y="2492896"/>
            <a:ext cx="0" cy="230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57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Bildschirmpräsentation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Mardaus</dc:creator>
  <cp:lastModifiedBy>Michael Mardaus</cp:lastModifiedBy>
  <cp:revision>17</cp:revision>
  <dcterms:created xsi:type="dcterms:W3CDTF">2013-05-16T18:35:49Z</dcterms:created>
  <dcterms:modified xsi:type="dcterms:W3CDTF">2013-05-19T16:48:07Z</dcterms:modified>
</cp:coreProperties>
</file>