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4E801E-E3A0-4467-ACA6-75F9C71AA3E5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15095F7-BE8A-4FA9-9C3E-F6EFB0362646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Minimum suchen</a:t>
          </a:r>
          <a:endParaRPr lang="de-DE" dirty="0">
            <a:solidFill>
              <a:schemeClr val="bg1"/>
            </a:solidFill>
          </a:endParaRPr>
        </a:p>
      </dgm:t>
    </dgm:pt>
    <dgm:pt modelId="{E0D19D03-069A-4E70-A1A2-2DDE6C209263}" type="parTrans" cxnId="{6FFBA4A5-4CB9-436B-BB48-7B9CFD2A18DA}">
      <dgm:prSet/>
      <dgm:spPr/>
      <dgm:t>
        <a:bodyPr/>
        <a:lstStyle/>
        <a:p>
          <a:endParaRPr lang="de-DE"/>
        </a:p>
      </dgm:t>
    </dgm:pt>
    <dgm:pt modelId="{929DC816-B7EE-4DEC-BD26-B102B8936303}" type="sibTrans" cxnId="{6FFBA4A5-4CB9-436B-BB48-7B9CFD2A18DA}">
      <dgm:prSet/>
      <dgm:spPr/>
      <dgm:t>
        <a:bodyPr/>
        <a:lstStyle/>
        <a:p>
          <a:endParaRPr lang="de-DE"/>
        </a:p>
      </dgm:t>
    </dgm:pt>
    <dgm:pt modelId="{AE420536-A263-406D-ABBC-3CF64E450D9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Fläche vergleichen</a:t>
          </a:r>
          <a:endParaRPr lang="de-DE" dirty="0">
            <a:solidFill>
              <a:schemeClr val="bg1"/>
            </a:solidFill>
          </a:endParaRPr>
        </a:p>
      </dgm:t>
    </dgm:pt>
    <dgm:pt modelId="{5AA280F5-E0B0-49FD-8DE4-C693591681F9}" type="parTrans" cxnId="{2099A7FE-C275-4A45-BD64-2624DE2B5CC6}">
      <dgm:prSet/>
      <dgm:spPr/>
      <dgm:t>
        <a:bodyPr/>
        <a:lstStyle/>
        <a:p>
          <a:endParaRPr lang="de-DE"/>
        </a:p>
      </dgm:t>
    </dgm:pt>
    <dgm:pt modelId="{D0CC2FAB-A62A-42D1-9116-057EAD2B85FD}" type="sibTrans" cxnId="{2099A7FE-C275-4A45-BD64-2624DE2B5CC6}">
      <dgm:prSet/>
      <dgm:spPr/>
      <dgm:t>
        <a:bodyPr/>
        <a:lstStyle/>
        <a:p>
          <a:endParaRPr lang="de-DE"/>
        </a:p>
      </dgm:t>
    </dgm:pt>
    <dgm:pt modelId="{BEFBCD71-05F4-4C71-8295-FD4DDC9B33F3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Teilen rechts/links</a:t>
          </a:r>
          <a:endParaRPr lang="de-DE" dirty="0">
            <a:solidFill>
              <a:schemeClr val="bg1"/>
            </a:solidFill>
          </a:endParaRPr>
        </a:p>
      </dgm:t>
    </dgm:pt>
    <dgm:pt modelId="{BB84D243-1502-4EDB-B11B-2316ED3742BF}" type="parTrans" cxnId="{1CBEBA0C-3C16-4BDC-9F3E-D934E3D442B7}">
      <dgm:prSet/>
      <dgm:spPr/>
      <dgm:t>
        <a:bodyPr/>
        <a:lstStyle/>
        <a:p>
          <a:endParaRPr lang="de-DE"/>
        </a:p>
      </dgm:t>
    </dgm:pt>
    <dgm:pt modelId="{21A4A9A5-C5FC-4B43-9E9E-FA587908C387}" type="sibTrans" cxnId="{1CBEBA0C-3C16-4BDC-9F3E-D934E3D442B7}">
      <dgm:prSet/>
      <dgm:spPr/>
      <dgm:t>
        <a:bodyPr/>
        <a:lstStyle/>
        <a:p>
          <a:endParaRPr lang="de-DE"/>
        </a:p>
      </dgm:t>
    </dgm:pt>
    <dgm:pt modelId="{59094EAE-06F4-41F2-BE6C-62B39660C46C}">
      <dgm:prSet phldrT="[Text]"/>
      <dgm:spPr>
        <a:solidFill>
          <a:srgbClr val="FFFF00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Intervall holen</a:t>
          </a:r>
          <a:endParaRPr lang="de-DE" dirty="0">
            <a:solidFill>
              <a:schemeClr val="tx1"/>
            </a:solidFill>
          </a:endParaRPr>
        </a:p>
      </dgm:t>
    </dgm:pt>
    <dgm:pt modelId="{A8ACD642-E9C4-47B8-9F24-66C082AAFF70}" type="parTrans" cxnId="{8B9A8973-4658-4D25-A582-06AA46AFC1BE}">
      <dgm:prSet/>
      <dgm:spPr/>
      <dgm:t>
        <a:bodyPr/>
        <a:lstStyle/>
        <a:p>
          <a:endParaRPr lang="de-DE"/>
        </a:p>
      </dgm:t>
    </dgm:pt>
    <dgm:pt modelId="{CC34518E-5E71-4BB2-A5EC-2A3C680D0E75}" type="sibTrans" cxnId="{8B9A8973-4658-4D25-A582-06AA46AFC1BE}">
      <dgm:prSet/>
      <dgm:spPr/>
      <dgm:t>
        <a:bodyPr/>
        <a:lstStyle/>
        <a:p>
          <a:endParaRPr lang="de-DE"/>
        </a:p>
      </dgm:t>
    </dgm:pt>
    <dgm:pt modelId="{FC9A8C3A-BC49-4A2A-B944-7425EF4B6139}" type="pres">
      <dgm:prSet presAssocID="{C84E801E-E3A0-4467-ACA6-75F9C71AA3E5}" presName="compositeShape" presStyleCnt="0">
        <dgm:presLayoutVars>
          <dgm:chMax val="7"/>
          <dgm:dir/>
          <dgm:resizeHandles val="exact"/>
        </dgm:presLayoutVars>
      </dgm:prSet>
      <dgm:spPr/>
    </dgm:pt>
    <dgm:pt modelId="{058CEEE1-F95F-4CC3-A615-E1217C674B79}" type="pres">
      <dgm:prSet presAssocID="{C84E801E-E3A0-4467-ACA6-75F9C71AA3E5}" presName="wedge1" presStyleLbl="node1" presStyleIdx="0" presStyleCnt="4"/>
      <dgm:spPr/>
    </dgm:pt>
    <dgm:pt modelId="{89DF7A5A-2848-40A7-B900-B2518CD5B3BE}" type="pres">
      <dgm:prSet presAssocID="{C84E801E-E3A0-4467-ACA6-75F9C71AA3E5}" presName="dummy1a" presStyleCnt="0"/>
      <dgm:spPr/>
    </dgm:pt>
    <dgm:pt modelId="{F82F0C1C-F8C4-463A-9020-99CE897B74DF}" type="pres">
      <dgm:prSet presAssocID="{C84E801E-E3A0-4467-ACA6-75F9C71AA3E5}" presName="dummy1b" presStyleCnt="0"/>
      <dgm:spPr/>
    </dgm:pt>
    <dgm:pt modelId="{9F6BC662-20D8-4B92-A915-879CF17AE548}" type="pres">
      <dgm:prSet presAssocID="{C84E801E-E3A0-4467-ACA6-75F9C71AA3E5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336DBD8-F35C-4306-A31A-790E5D405E5F}" type="pres">
      <dgm:prSet presAssocID="{C84E801E-E3A0-4467-ACA6-75F9C71AA3E5}" presName="wedge2" presStyleLbl="node1" presStyleIdx="1" presStyleCnt="4"/>
      <dgm:spPr/>
    </dgm:pt>
    <dgm:pt modelId="{E1A5A1BC-F5A2-470B-A001-48E1A1479BE1}" type="pres">
      <dgm:prSet presAssocID="{C84E801E-E3A0-4467-ACA6-75F9C71AA3E5}" presName="dummy2a" presStyleCnt="0"/>
      <dgm:spPr/>
    </dgm:pt>
    <dgm:pt modelId="{519A1CDA-9BB4-408E-8789-EE1FA7078161}" type="pres">
      <dgm:prSet presAssocID="{C84E801E-E3A0-4467-ACA6-75F9C71AA3E5}" presName="dummy2b" presStyleCnt="0"/>
      <dgm:spPr/>
    </dgm:pt>
    <dgm:pt modelId="{FECE8D47-3D0E-4985-B45D-EBD5496DB920}" type="pres">
      <dgm:prSet presAssocID="{C84E801E-E3A0-4467-ACA6-75F9C71AA3E5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6839EF-908E-49A7-B02D-36EDF58CA6AE}" type="pres">
      <dgm:prSet presAssocID="{C84E801E-E3A0-4467-ACA6-75F9C71AA3E5}" presName="wedge3" presStyleLbl="node1" presStyleIdx="2" presStyleCnt="4"/>
      <dgm:spPr/>
    </dgm:pt>
    <dgm:pt modelId="{518947EC-CD3B-43FB-AE05-572B68243D36}" type="pres">
      <dgm:prSet presAssocID="{C84E801E-E3A0-4467-ACA6-75F9C71AA3E5}" presName="dummy3a" presStyleCnt="0"/>
      <dgm:spPr/>
    </dgm:pt>
    <dgm:pt modelId="{F60E6A11-F257-4BB2-84BD-DB7D0CD51259}" type="pres">
      <dgm:prSet presAssocID="{C84E801E-E3A0-4467-ACA6-75F9C71AA3E5}" presName="dummy3b" presStyleCnt="0"/>
      <dgm:spPr/>
    </dgm:pt>
    <dgm:pt modelId="{9DBAFFBD-CB31-459B-9523-073EF7CFC01F}" type="pres">
      <dgm:prSet presAssocID="{C84E801E-E3A0-4467-ACA6-75F9C71AA3E5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6C6232-C64D-4523-86E7-B0FA7034E79D}" type="pres">
      <dgm:prSet presAssocID="{C84E801E-E3A0-4467-ACA6-75F9C71AA3E5}" presName="wedge4" presStyleLbl="node1" presStyleIdx="3" presStyleCnt="4"/>
      <dgm:spPr/>
    </dgm:pt>
    <dgm:pt modelId="{F57FCA7A-68C7-4A13-AF70-67E34E7D9CA4}" type="pres">
      <dgm:prSet presAssocID="{C84E801E-E3A0-4467-ACA6-75F9C71AA3E5}" presName="dummy4a" presStyleCnt="0"/>
      <dgm:spPr/>
    </dgm:pt>
    <dgm:pt modelId="{06EEDCD9-7491-4183-A966-A943EEFFC2A2}" type="pres">
      <dgm:prSet presAssocID="{C84E801E-E3A0-4467-ACA6-75F9C71AA3E5}" presName="dummy4b" presStyleCnt="0"/>
      <dgm:spPr/>
    </dgm:pt>
    <dgm:pt modelId="{5DDD03E3-9976-4B22-93D5-52391CFE73D3}" type="pres">
      <dgm:prSet presAssocID="{C84E801E-E3A0-4467-ACA6-75F9C71AA3E5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ACBC465-2A30-447A-8DC2-5925C4751466}" type="pres">
      <dgm:prSet presAssocID="{929DC816-B7EE-4DEC-BD26-B102B8936303}" presName="arrowWedge1" presStyleLbl="fgSibTrans2D1" presStyleIdx="0" presStyleCnt="4"/>
      <dgm:spPr>
        <a:solidFill>
          <a:schemeClr val="accent1">
            <a:lumMod val="40000"/>
            <a:lumOff val="60000"/>
          </a:schemeClr>
        </a:solidFill>
      </dgm:spPr>
    </dgm:pt>
    <dgm:pt modelId="{1FB4C0BC-1F9B-482C-807B-F743E04EA6FB}" type="pres">
      <dgm:prSet presAssocID="{D0CC2FAB-A62A-42D1-9116-057EAD2B85FD}" presName="arrowWedge2" presStyleLbl="fgSibTrans2D1" presStyleIdx="1" presStyleCnt="4"/>
      <dgm:spPr/>
    </dgm:pt>
    <dgm:pt modelId="{9D57B517-0C6D-4D6B-9A20-8EEE926B4009}" type="pres">
      <dgm:prSet presAssocID="{21A4A9A5-C5FC-4B43-9E9E-FA587908C387}" presName="arrowWedge3" presStyleLbl="fgSibTrans2D1" presStyleIdx="2" presStyleCnt="4"/>
      <dgm:spPr/>
    </dgm:pt>
    <dgm:pt modelId="{0C67B8C6-773B-4337-BA12-85EC2B11C0D4}" type="pres">
      <dgm:prSet presAssocID="{CC34518E-5E71-4BB2-A5EC-2A3C680D0E75}" presName="arrowWedge4" presStyleLbl="fgSibTrans2D1" presStyleIdx="3" presStyleCnt="4"/>
      <dgm:spPr/>
    </dgm:pt>
  </dgm:ptLst>
  <dgm:cxnLst>
    <dgm:cxn modelId="{1CBEBA0C-3C16-4BDC-9F3E-D934E3D442B7}" srcId="{C84E801E-E3A0-4467-ACA6-75F9C71AA3E5}" destId="{BEFBCD71-05F4-4C71-8295-FD4DDC9B33F3}" srcOrd="2" destOrd="0" parTransId="{BB84D243-1502-4EDB-B11B-2316ED3742BF}" sibTransId="{21A4A9A5-C5FC-4B43-9E9E-FA587908C387}"/>
    <dgm:cxn modelId="{2B543A50-051B-4EE5-A433-E3CDFE090E0C}" type="presOf" srcId="{59094EAE-06F4-41F2-BE6C-62B39660C46C}" destId="{5DDD03E3-9976-4B22-93D5-52391CFE73D3}" srcOrd="1" destOrd="0" presId="urn:microsoft.com/office/officeart/2005/8/layout/cycle8"/>
    <dgm:cxn modelId="{2099A7FE-C275-4A45-BD64-2624DE2B5CC6}" srcId="{C84E801E-E3A0-4467-ACA6-75F9C71AA3E5}" destId="{AE420536-A263-406D-ABBC-3CF64E450D9D}" srcOrd="1" destOrd="0" parTransId="{5AA280F5-E0B0-49FD-8DE4-C693591681F9}" sibTransId="{D0CC2FAB-A62A-42D1-9116-057EAD2B85FD}"/>
    <dgm:cxn modelId="{24C3D9C7-E873-405B-8AD7-E050B11EB224}" type="presOf" srcId="{C84E801E-E3A0-4467-ACA6-75F9C71AA3E5}" destId="{FC9A8C3A-BC49-4A2A-B944-7425EF4B6139}" srcOrd="0" destOrd="0" presId="urn:microsoft.com/office/officeart/2005/8/layout/cycle8"/>
    <dgm:cxn modelId="{47DBE35E-4937-4EE6-B8A2-64CA84D3A87A}" type="presOf" srcId="{BEFBCD71-05F4-4C71-8295-FD4DDC9B33F3}" destId="{546839EF-908E-49A7-B02D-36EDF58CA6AE}" srcOrd="0" destOrd="0" presId="urn:microsoft.com/office/officeart/2005/8/layout/cycle8"/>
    <dgm:cxn modelId="{CBA9820D-B5E9-4601-BB37-C87AE3EA5171}" type="presOf" srcId="{615095F7-BE8A-4FA9-9C3E-F6EFB0362646}" destId="{058CEEE1-F95F-4CC3-A615-E1217C674B79}" srcOrd="0" destOrd="0" presId="urn:microsoft.com/office/officeart/2005/8/layout/cycle8"/>
    <dgm:cxn modelId="{6AA45574-2A42-4532-A653-6D26DCEA3091}" type="presOf" srcId="{59094EAE-06F4-41F2-BE6C-62B39660C46C}" destId="{A26C6232-C64D-4523-86E7-B0FA7034E79D}" srcOrd="0" destOrd="0" presId="urn:microsoft.com/office/officeart/2005/8/layout/cycle8"/>
    <dgm:cxn modelId="{E6B20F0E-569B-4BA9-8CCF-5C3F66101418}" type="presOf" srcId="{615095F7-BE8A-4FA9-9C3E-F6EFB0362646}" destId="{9F6BC662-20D8-4B92-A915-879CF17AE548}" srcOrd="1" destOrd="0" presId="urn:microsoft.com/office/officeart/2005/8/layout/cycle8"/>
    <dgm:cxn modelId="{ED1A2E10-0D2E-4258-8249-349BA3AE767E}" type="presOf" srcId="{AE420536-A263-406D-ABBC-3CF64E450D9D}" destId="{1336DBD8-F35C-4306-A31A-790E5D405E5F}" srcOrd="0" destOrd="0" presId="urn:microsoft.com/office/officeart/2005/8/layout/cycle8"/>
    <dgm:cxn modelId="{F212C88B-73AB-49D5-86FA-E604A606A07E}" type="presOf" srcId="{AE420536-A263-406D-ABBC-3CF64E450D9D}" destId="{FECE8D47-3D0E-4985-B45D-EBD5496DB920}" srcOrd="1" destOrd="0" presId="urn:microsoft.com/office/officeart/2005/8/layout/cycle8"/>
    <dgm:cxn modelId="{3C2039EF-D9BD-40CE-98A8-D7A1DC0771A9}" type="presOf" srcId="{BEFBCD71-05F4-4C71-8295-FD4DDC9B33F3}" destId="{9DBAFFBD-CB31-459B-9523-073EF7CFC01F}" srcOrd="1" destOrd="0" presId="urn:microsoft.com/office/officeart/2005/8/layout/cycle8"/>
    <dgm:cxn modelId="{8B9A8973-4658-4D25-A582-06AA46AFC1BE}" srcId="{C84E801E-E3A0-4467-ACA6-75F9C71AA3E5}" destId="{59094EAE-06F4-41F2-BE6C-62B39660C46C}" srcOrd="3" destOrd="0" parTransId="{A8ACD642-E9C4-47B8-9F24-66C082AAFF70}" sibTransId="{CC34518E-5E71-4BB2-A5EC-2A3C680D0E75}"/>
    <dgm:cxn modelId="{6FFBA4A5-4CB9-436B-BB48-7B9CFD2A18DA}" srcId="{C84E801E-E3A0-4467-ACA6-75F9C71AA3E5}" destId="{615095F7-BE8A-4FA9-9C3E-F6EFB0362646}" srcOrd="0" destOrd="0" parTransId="{E0D19D03-069A-4E70-A1A2-2DDE6C209263}" sibTransId="{929DC816-B7EE-4DEC-BD26-B102B8936303}"/>
    <dgm:cxn modelId="{A73A8D84-930A-4F3A-8B2D-4D8F68A706C3}" type="presParOf" srcId="{FC9A8C3A-BC49-4A2A-B944-7425EF4B6139}" destId="{058CEEE1-F95F-4CC3-A615-E1217C674B79}" srcOrd="0" destOrd="0" presId="urn:microsoft.com/office/officeart/2005/8/layout/cycle8"/>
    <dgm:cxn modelId="{CBD5FF3C-6AC0-4692-8691-3B8441F86D49}" type="presParOf" srcId="{FC9A8C3A-BC49-4A2A-B944-7425EF4B6139}" destId="{89DF7A5A-2848-40A7-B900-B2518CD5B3BE}" srcOrd="1" destOrd="0" presId="urn:microsoft.com/office/officeart/2005/8/layout/cycle8"/>
    <dgm:cxn modelId="{4238AA07-CF25-47AF-A98A-E8F0728F6277}" type="presParOf" srcId="{FC9A8C3A-BC49-4A2A-B944-7425EF4B6139}" destId="{F82F0C1C-F8C4-463A-9020-99CE897B74DF}" srcOrd="2" destOrd="0" presId="urn:microsoft.com/office/officeart/2005/8/layout/cycle8"/>
    <dgm:cxn modelId="{002D4426-B3B1-4F9B-9173-7AFD8F2BB041}" type="presParOf" srcId="{FC9A8C3A-BC49-4A2A-B944-7425EF4B6139}" destId="{9F6BC662-20D8-4B92-A915-879CF17AE548}" srcOrd="3" destOrd="0" presId="urn:microsoft.com/office/officeart/2005/8/layout/cycle8"/>
    <dgm:cxn modelId="{FF2B8F5A-C083-4251-9522-1B3ACC66A599}" type="presParOf" srcId="{FC9A8C3A-BC49-4A2A-B944-7425EF4B6139}" destId="{1336DBD8-F35C-4306-A31A-790E5D405E5F}" srcOrd="4" destOrd="0" presId="urn:microsoft.com/office/officeart/2005/8/layout/cycle8"/>
    <dgm:cxn modelId="{F3FD24AB-2E8A-4B26-8AC1-A0CFC9930F21}" type="presParOf" srcId="{FC9A8C3A-BC49-4A2A-B944-7425EF4B6139}" destId="{E1A5A1BC-F5A2-470B-A001-48E1A1479BE1}" srcOrd="5" destOrd="0" presId="urn:microsoft.com/office/officeart/2005/8/layout/cycle8"/>
    <dgm:cxn modelId="{A1DEC7DA-D8AF-48BE-8466-F791A893EDB7}" type="presParOf" srcId="{FC9A8C3A-BC49-4A2A-B944-7425EF4B6139}" destId="{519A1CDA-9BB4-408E-8789-EE1FA7078161}" srcOrd="6" destOrd="0" presId="urn:microsoft.com/office/officeart/2005/8/layout/cycle8"/>
    <dgm:cxn modelId="{BFF0F219-F3EF-4D49-BC52-9A5B7F811187}" type="presParOf" srcId="{FC9A8C3A-BC49-4A2A-B944-7425EF4B6139}" destId="{FECE8D47-3D0E-4985-B45D-EBD5496DB920}" srcOrd="7" destOrd="0" presId="urn:microsoft.com/office/officeart/2005/8/layout/cycle8"/>
    <dgm:cxn modelId="{BEE5A2AC-9CC9-4B72-8B13-36982A88FACC}" type="presParOf" srcId="{FC9A8C3A-BC49-4A2A-B944-7425EF4B6139}" destId="{546839EF-908E-49A7-B02D-36EDF58CA6AE}" srcOrd="8" destOrd="0" presId="urn:microsoft.com/office/officeart/2005/8/layout/cycle8"/>
    <dgm:cxn modelId="{9A171D55-A389-49A0-ACFB-8AF362D29E1C}" type="presParOf" srcId="{FC9A8C3A-BC49-4A2A-B944-7425EF4B6139}" destId="{518947EC-CD3B-43FB-AE05-572B68243D36}" srcOrd="9" destOrd="0" presId="urn:microsoft.com/office/officeart/2005/8/layout/cycle8"/>
    <dgm:cxn modelId="{7ED5014B-8D77-453E-A976-6079AE1035EB}" type="presParOf" srcId="{FC9A8C3A-BC49-4A2A-B944-7425EF4B6139}" destId="{F60E6A11-F257-4BB2-84BD-DB7D0CD51259}" srcOrd="10" destOrd="0" presId="urn:microsoft.com/office/officeart/2005/8/layout/cycle8"/>
    <dgm:cxn modelId="{D45CC87D-497E-4BB2-8119-84B2B5A03A84}" type="presParOf" srcId="{FC9A8C3A-BC49-4A2A-B944-7425EF4B6139}" destId="{9DBAFFBD-CB31-459B-9523-073EF7CFC01F}" srcOrd="11" destOrd="0" presId="urn:microsoft.com/office/officeart/2005/8/layout/cycle8"/>
    <dgm:cxn modelId="{115BAFDB-C352-4E16-A95E-D3DF8904467C}" type="presParOf" srcId="{FC9A8C3A-BC49-4A2A-B944-7425EF4B6139}" destId="{A26C6232-C64D-4523-86E7-B0FA7034E79D}" srcOrd="12" destOrd="0" presId="urn:microsoft.com/office/officeart/2005/8/layout/cycle8"/>
    <dgm:cxn modelId="{B6D3CA66-5CF0-45D7-9475-A29899A65A98}" type="presParOf" srcId="{FC9A8C3A-BC49-4A2A-B944-7425EF4B6139}" destId="{F57FCA7A-68C7-4A13-AF70-67E34E7D9CA4}" srcOrd="13" destOrd="0" presId="urn:microsoft.com/office/officeart/2005/8/layout/cycle8"/>
    <dgm:cxn modelId="{08CBBEFB-1844-41CC-BE17-65319E12635D}" type="presParOf" srcId="{FC9A8C3A-BC49-4A2A-B944-7425EF4B6139}" destId="{06EEDCD9-7491-4183-A966-A943EEFFC2A2}" srcOrd="14" destOrd="0" presId="urn:microsoft.com/office/officeart/2005/8/layout/cycle8"/>
    <dgm:cxn modelId="{FA0EC8A5-4D87-4ED0-87AF-52C4D86D88FB}" type="presParOf" srcId="{FC9A8C3A-BC49-4A2A-B944-7425EF4B6139}" destId="{5DDD03E3-9976-4B22-93D5-52391CFE73D3}" srcOrd="15" destOrd="0" presId="urn:microsoft.com/office/officeart/2005/8/layout/cycle8"/>
    <dgm:cxn modelId="{B4EDA051-FA02-4108-B34B-1AC953CABFF4}" type="presParOf" srcId="{FC9A8C3A-BC49-4A2A-B944-7425EF4B6139}" destId="{7ACBC465-2A30-447A-8DC2-5925C4751466}" srcOrd="16" destOrd="0" presId="urn:microsoft.com/office/officeart/2005/8/layout/cycle8"/>
    <dgm:cxn modelId="{0D722026-EA5F-4084-B992-31DCA6CE048B}" type="presParOf" srcId="{FC9A8C3A-BC49-4A2A-B944-7425EF4B6139}" destId="{1FB4C0BC-1F9B-482C-807B-F743E04EA6FB}" srcOrd="17" destOrd="0" presId="urn:microsoft.com/office/officeart/2005/8/layout/cycle8"/>
    <dgm:cxn modelId="{C4BF7D40-68AF-4608-8BB2-7BEFF9C35749}" type="presParOf" srcId="{FC9A8C3A-BC49-4A2A-B944-7425EF4B6139}" destId="{9D57B517-0C6D-4D6B-9A20-8EEE926B4009}" srcOrd="18" destOrd="0" presId="urn:microsoft.com/office/officeart/2005/8/layout/cycle8"/>
    <dgm:cxn modelId="{E5EEF48D-96A4-46D6-A729-3C80F31F3D1D}" type="presParOf" srcId="{FC9A8C3A-BC49-4A2A-B944-7425EF4B6139}" destId="{0C67B8C6-773B-4337-BA12-85EC2B11C0D4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CEEE1-F95F-4CC3-A615-E1217C674B79}">
      <dsp:nvSpPr>
        <dsp:cNvPr id="0" name=""/>
        <dsp:cNvSpPr/>
      </dsp:nvSpPr>
      <dsp:spPr>
        <a:xfrm>
          <a:off x="470295" y="200839"/>
          <a:ext cx="2789462" cy="2789462"/>
        </a:xfrm>
        <a:prstGeom prst="pie">
          <a:avLst>
            <a:gd name="adj1" fmla="val 1620000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chemeClr val="bg1"/>
              </a:solidFill>
            </a:rPr>
            <a:t>Minimum suchen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1951035" y="778989"/>
        <a:ext cx="1029444" cy="763781"/>
      </dsp:txXfrm>
    </dsp:sp>
    <dsp:sp modelId="{1336DBD8-F35C-4306-A31A-790E5D405E5F}">
      <dsp:nvSpPr>
        <dsp:cNvPr id="0" name=""/>
        <dsp:cNvSpPr/>
      </dsp:nvSpPr>
      <dsp:spPr>
        <a:xfrm>
          <a:off x="470295" y="294486"/>
          <a:ext cx="2789462" cy="2789462"/>
        </a:xfrm>
        <a:prstGeom prst="pie">
          <a:avLst>
            <a:gd name="adj1" fmla="val 0"/>
            <a:gd name="adj2" fmla="val 540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chemeClr val="bg1"/>
              </a:solidFill>
            </a:rPr>
            <a:t>Fläche vergleichen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1951035" y="1742018"/>
        <a:ext cx="1029444" cy="763781"/>
      </dsp:txXfrm>
    </dsp:sp>
    <dsp:sp modelId="{546839EF-908E-49A7-B02D-36EDF58CA6AE}">
      <dsp:nvSpPr>
        <dsp:cNvPr id="0" name=""/>
        <dsp:cNvSpPr/>
      </dsp:nvSpPr>
      <dsp:spPr>
        <a:xfrm>
          <a:off x="376649" y="294486"/>
          <a:ext cx="2789462" cy="2789462"/>
        </a:xfrm>
        <a:prstGeom prst="pie">
          <a:avLst>
            <a:gd name="adj1" fmla="val 5400000"/>
            <a:gd name="adj2" fmla="val 1080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chemeClr val="bg1"/>
              </a:solidFill>
            </a:rPr>
            <a:t>Teilen rechts/links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655927" y="1742018"/>
        <a:ext cx="1029444" cy="763781"/>
      </dsp:txXfrm>
    </dsp:sp>
    <dsp:sp modelId="{A26C6232-C64D-4523-86E7-B0FA7034E79D}">
      <dsp:nvSpPr>
        <dsp:cNvPr id="0" name=""/>
        <dsp:cNvSpPr/>
      </dsp:nvSpPr>
      <dsp:spPr>
        <a:xfrm>
          <a:off x="376649" y="200839"/>
          <a:ext cx="2789462" cy="2789462"/>
        </a:xfrm>
        <a:prstGeom prst="pie">
          <a:avLst>
            <a:gd name="adj1" fmla="val 10800000"/>
            <a:gd name="adj2" fmla="val 1620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chemeClr val="tx1"/>
              </a:solidFill>
            </a:rPr>
            <a:t>Intervall holen</a:t>
          </a:r>
          <a:endParaRPr lang="de-DE" sz="1600" kern="1200" dirty="0">
            <a:solidFill>
              <a:schemeClr val="tx1"/>
            </a:solidFill>
          </a:endParaRPr>
        </a:p>
      </dsp:txBody>
      <dsp:txXfrm>
        <a:off x="655927" y="778989"/>
        <a:ext cx="1029444" cy="763781"/>
      </dsp:txXfrm>
    </dsp:sp>
    <dsp:sp modelId="{7ACBC465-2A30-447A-8DC2-5925C4751466}">
      <dsp:nvSpPr>
        <dsp:cNvPr id="0" name=""/>
        <dsp:cNvSpPr/>
      </dsp:nvSpPr>
      <dsp:spPr>
        <a:xfrm>
          <a:off x="297614" y="28158"/>
          <a:ext cx="3134824" cy="3134824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4C0BC-1F9B-482C-807B-F743E04EA6FB}">
      <dsp:nvSpPr>
        <dsp:cNvPr id="0" name=""/>
        <dsp:cNvSpPr/>
      </dsp:nvSpPr>
      <dsp:spPr>
        <a:xfrm>
          <a:off x="297614" y="121805"/>
          <a:ext cx="3134824" cy="3134824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7B517-0C6D-4D6B-9A20-8EEE926B4009}">
      <dsp:nvSpPr>
        <dsp:cNvPr id="0" name=""/>
        <dsp:cNvSpPr/>
      </dsp:nvSpPr>
      <dsp:spPr>
        <a:xfrm>
          <a:off x="203968" y="121805"/>
          <a:ext cx="3134824" cy="3134824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7B8C6-773B-4337-BA12-85EC2B11C0D4}">
      <dsp:nvSpPr>
        <dsp:cNvPr id="0" name=""/>
        <dsp:cNvSpPr/>
      </dsp:nvSpPr>
      <dsp:spPr>
        <a:xfrm>
          <a:off x="203968" y="28158"/>
          <a:ext cx="3134824" cy="3134824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1" name="Diagramm 40"/>
          <p:cNvGraphicFramePr/>
          <p:nvPr>
            <p:extLst>
              <p:ext uri="{D42A27DB-BD31-4B8C-83A1-F6EECF244321}">
                <p14:modId xmlns:p14="http://schemas.microsoft.com/office/powerpoint/2010/main" val="2166829867"/>
              </p:ext>
            </p:extLst>
          </p:nvPr>
        </p:nvGraphicFramePr>
        <p:xfrm>
          <a:off x="2627784" y="1620378"/>
          <a:ext cx="3672408" cy="3320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31</cp:revision>
  <dcterms:created xsi:type="dcterms:W3CDTF">2013-05-16T18:35:49Z</dcterms:created>
  <dcterms:modified xsi:type="dcterms:W3CDTF">2013-05-16T22:32:56Z</dcterms:modified>
</cp:coreProperties>
</file>