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414908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Würfel 8"/>
          <p:cNvSpPr/>
          <p:nvPr/>
        </p:nvSpPr>
        <p:spPr>
          <a:xfrm>
            <a:off x="3131840" y="2484512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3635896" y="2960948"/>
            <a:ext cx="648072" cy="1116124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Würfel 10"/>
          <p:cNvSpPr/>
          <p:nvPr/>
        </p:nvSpPr>
        <p:spPr>
          <a:xfrm>
            <a:off x="4139952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644008" y="936104"/>
            <a:ext cx="648072" cy="314096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4644008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414908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0" name="Würfel 19"/>
          <p:cNvSpPr/>
          <p:nvPr/>
        </p:nvSpPr>
        <p:spPr>
          <a:xfrm>
            <a:off x="5148064" y="1484784"/>
            <a:ext cx="648072" cy="2592288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/>
          <p:nvPr/>
        </p:nvSpPr>
        <p:spPr>
          <a:xfrm>
            <a:off x="5652120" y="1988840"/>
            <a:ext cx="648072" cy="2088232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Würfel 21"/>
          <p:cNvSpPr/>
          <p:nvPr/>
        </p:nvSpPr>
        <p:spPr>
          <a:xfrm>
            <a:off x="6156176" y="2484512"/>
            <a:ext cx="648072" cy="159256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unten 35"/>
          <p:cNvSpPr/>
          <p:nvPr/>
        </p:nvSpPr>
        <p:spPr>
          <a:xfrm>
            <a:off x="3851920" y="980728"/>
            <a:ext cx="180020" cy="184482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31840" y="3140968"/>
            <a:ext cx="3528392" cy="918102"/>
          </a:xfrm>
          <a:prstGeom prst="round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10</cp:revision>
  <dcterms:created xsi:type="dcterms:W3CDTF">2013-05-16T18:35:49Z</dcterms:created>
  <dcterms:modified xsi:type="dcterms:W3CDTF">2013-05-16T20:25:57Z</dcterms:modified>
</cp:coreProperties>
</file>