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498713" y="2639836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4139952" y="2169072"/>
            <a:ext cx="2016224" cy="1908000"/>
          </a:xfrm>
          <a:prstGeom prst="round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12</cp:revision>
  <dcterms:created xsi:type="dcterms:W3CDTF">2013-05-16T18:35:49Z</dcterms:created>
  <dcterms:modified xsi:type="dcterms:W3CDTF">2013-05-16T22:04:56Z</dcterms:modified>
</cp:coreProperties>
</file>