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7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9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97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9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39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0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31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4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131840" y="4149080"/>
            <a:ext cx="504056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635896" y="4149080"/>
            <a:ext cx="50405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4139952" y="4149080"/>
            <a:ext cx="504056" cy="5040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Würfel 8"/>
          <p:cNvSpPr/>
          <p:nvPr/>
        </p:nvSpPr>
        <p:spPr>
          <a:xfrm>
            <a:off x="3131840" y="2484512"/>
            <a:ext cx="648072" cy="159256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3635896" y="2960948"/>
            <a:ext cx="648072" cy="1116124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ürfel 10"/>
          <p:cNvSpPr/>
          <p:nvPr/>
        </p:nvSpPr>
        <p:spPr>
          <a:xfrm>
            <a:off x="4139952" y="1988840"/>
            <a:ext cx="648072" cy="2088232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Würfel 14"/>
          <p:cNvSpPr/>
          <p:nvPr/>
        </p:nvSpPr>
        <p:spPr>
          <a:xfrm>
            <a:off x="4644008" y="936104"/>
            <a:ext cx="648072" cy="314096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4644008" y="4149080"/>
            <a:ext cx="504056" cy="5040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5148064" y="4149080"/>
            <a:ext cx="504056" cy="5040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5652120" y="4149080"/>
            <a:ext cx="504056" cy="5040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156176" y="4149080"/>
            <a:ext cx="504056" cy="5040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0" name="Würfel 19"/>
          <p:cNvSpPr/>
          <p:nvPr/>
        </p:nvSpPr>
        <p:spPr>
          <a:xfrm>
            <a:off x="5148064" y="1484784"/>
            <a:ext cx="648072" cy="259228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Würfel 20"/>
          <p:cNvSpPr/>
          <p:nvPr/>
        </p:nvSpPr>
        <p:spPr>
          <a:xfrm>
            <a:off x="5652120" y="1988840"/>
            <a:ext cx="648072" cy="2088232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Würfel 21"/>
          <p:cNvSpPr/>
          <p:nvPr/>
        </p:nvSpPr>
        <p:spPr>
          <a:xfrm>
            <a:off x="6156176" y="2484512"/>
            <a:ext cx="648072" cy="159256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Würfel 28"/>
          <p:cNvSpPr/>
          <p:nvPr/>
        </p:nvSpPr>
        <p:spPr>
          <a:xfrm>
            <a:off x="467544" y="3703188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Würfel 29"/>
          <p:cNvSpPr/>
          <p:nvPr/>
        </p:nvSpPr>
        <p:spPr>
          <a:xfrm>
            <a:off x="323528" y="5949280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unten 35"/>
          <p:cNvSpPr/>
          <p:nvPr/>
        </p:nvSpPr>
        <p:spPr>
          <a:xfrm>
            <a:off x="3851920" y="980728"/>
            <a:ext cx="180020" cy="184482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Würfel 37"/>
          <p:cNvSpPr/>
          <p:nvPr/>
        </p:nvSpPr>
        <p:spPr>
          <a:xfrm>
            <a:off x="323528" y="5472227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3131840" y="3140968"/>
            <a:ext cx="3528392" cy="918102"/>
          </a:xfrm>
          <a:prstGeom prst="round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5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Mardaus</dc:creator>
  <cp:lastModifiedBy>Michael Mardaus</cp:lastModifiedBy>
  <cp:revision>11</cp:revision>
  <dcterms:created xsi:type="dcterms:W3CDTF">2013-05-16T18:35:49Z</dcterms:created>
  <dcterms:modified xsi:type="dcterms:W3CDTF">2013-05-16T20:26:47Z</dcterms:modified>
</cp:coreProperties>
</file>