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4319972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139952" y="2169072"/>
            <a:ext cx="2016224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19</cp:revision>
  <dcterms:created xsi:type="dcterms:W3CDTF">2013-05-16T18:35:49Z</dcterms:created>
  <dcterms:modified xsi:type="dcterms:W3CDTF">2013-05-16T21:05:29Z</dcterms:modified>
</cp:coreProperties>
</file>