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5400092" y="980728"/>
            <a:ext cx="18002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755576" y="1628800"/>
            <a:ext cx="1008112" cy="2448272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25</cp:revision>
  <dcterms:created xsi:type="dcterms:W3CDTF">2013-05-16T18:35:49Z</dcterms:created>
  <dcterms:modified xsi:type="dcterms:W3CDTF">2013-05-16T21:34:40Z</dcterms:modified>
</cp:coreProperties>
</file>