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1619672" y="980728"/>
            <a:ext cx="180020" cy="18448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31840" y="5535234"/>
            <a:ext cx="3528392" cy="918102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12</cp:revision>
  <dcterms:created xsi:type="dcterms:W3CDTF">2013-05-16T18:35:49Z</dcterms:created>
  <dcterms:modified xsi:type="dcterms:W3CDTF">2013-05-16T20:34:06Z</dcterms:modified>
</cp:coreProperties>
</file>