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1043608" y="980728"/>
            <a:ext cx="180020" cy="9361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67544" y="2169072"/>
            <a:ext cx="2016224" cy="190800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20</cp:revision>
  <dcterms:created xsi:type="dcterms:W3CDTF">2013-05-16T18:35:49Z</dcterms:created>
  <dcterms:modified xsi:type="dcterms:W3CDTF">2013-05-16T21:05:48Z</dcterms:modified>
</cp:coreProperties>
</file>