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3" r:id="rId5"/>
    <p:sldId id="264" r:id="rId6"/>
    <p:sldId id="286" r:id="rId7"/>
    <p:sldId id="285" r:id="rId8"/>
    <p:sldId id="287" r:id="rId9"/>
    <p:sldId id="291" r:id="rId10"/>
    <p:sldId id="290" r:id="rId11"/>
    <p:sldId id="265" r:id="rId12"/>
    <p:sldId id="293" r:id="rId13"/>
    <p:sldId id="292" r:id="rId14"/>
    <p:sldId id="294" r:id="rId15"/>
    <p:sldId id="266" r:id="rId16"/>
    <p:sldId id="295" r:id="rId17"/>
    <p:sldId id="296" r:id="rId18"/>
    <p:sldId id="260" r:id="rId19"/>
    <p:sldId id="267" r:id="rId20"/>
    <p:sldId id="261" r:id="rId21"/>
    <p:sldId id="269" r:id="rId22"/>
    <p:sldId id="268" r:id="rId23"/>
    <p:sldId id="270" r:id="rId24"/>
    <p:sldId id="271" r:id="rId25"/>
    <p:sldId id="272" r:id="rId26"/>
    <p:sldId id="273" r:id="rId27"/>
    <p:sldId id="274" r:id="rId28"/>
    <p:sldId id="276" r:id="rId29"/>
    <p:sldId id="275" r:id="rId30"/>
    <p:sldId id="278" r:id="rId31"/>
    <p:sldId id="277" r:id="rId32"/>
    <p:sldId id="279" r:id="rId33"/>
    <p:sldId id="280" r:id="rId34"/>
    <p:sldId id="281" r:id="rId35"/>
    <p:sldId id="282" r:id="rId36"/>
    <p:sldId id="283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007A-B721-419F-B6A1-660E0AD284CF}" type="datetimeFigureOut">
              <a:rPr lang="en-US" smtClean="0"/>
              <a:t>25-May-17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AB00-997F-437C-AD5B-FA7635F60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80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007A-B721-419F-B6A1-660E0AD284CF}" type="datetimeFigureOut">
              <a:rPr lang="en-US" smtClean="0"/>
              <a:t>25-May-17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AB00-997F-437C-AD5B-FA7635F60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347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007A-B721-419F-B6A1-660E0AD284CF}" type="datetimeFigureOut">
              <a:rPr lang="en-US" smtClean="0"/>
              <a:t>25-May-17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AB00-997F-437C-AD5B-FA7635F60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88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007A-B721-419F-B6A1-660E0AD284CF}" type="datetimeFigureOut">
              <a:rPr lang="en-US" smtClean="0"/>
              <a:t>25-May-17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AB00-997F-437C-AD5B-FA7635F60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89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007A-B721-419F-B6A1-660E0AD284CF}" type="datetimeFigureOut">
              <a:rPr lang="en-US" smtClean="0"/>
              <a:t>25-May-17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AB00-997F-437C-AD5B-FA7635F60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92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007A-B721-419F-B6A1-660E0AD284CF}" type="datetimeFigureOut">
              <a:rPr lang="en-US" smtClean="0"/>
              <a:t>25-May-17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AB00-997F-437C-AD5B-FA7635F60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31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007A-B721-419F-B6A1-660E0AD284CF}" type="datetimeFigureOut">
              <a:rPr lang="en-US" smtClean="0"/>
              <a:t>25-May-17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AB00-997F-437C-AD5B-FA7635F60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85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007A-B721-419F-B6A1-660E0AD284CF}" type="datetimeFigureOut">
              <a:rPr lang="en-US" smtClean="0"/>
              <a:t>25-May-17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AB00-997F-437C-AD5B-FA7635F60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5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007A-B721-419F-B6A1-660E0AD284CF}" type="datetimeFigureOut">
              <a:rPr lang="en-US" smtClean="0"/>
              <a:t>25-May-17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AB00-997F-437C-AD5B-FA7635F60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911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007A-B721-419F-B6A1-660E0AD284CF}" type="datetimeFigureOut">
              <a:rPr lang="en-US" smtClean="0"/>
              <a:t>25-May-17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AB00-997F-437C-AD5B-FA7635F60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873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007A-B721-419F-B6A1-660E0AD284CF}" type="datetimeFigureOut">
              <a:rPr lang="en-US" smtClean="0"/>
              <a:t>25-May-17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AB00-997F-437C-AD5B-FA7635F60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37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2007A-B721-419F-B6A1-660E0AD284CF}" type="datetimeFigureOut">
              <a:rPr lang="en-US" smtClean="0"/>
              <a:t>25-May-17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CAB00-997F-437C-AD5B-FA7635F60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83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oogle/benchmark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hejet/CppMeetupDemo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Macro Benchmarking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Alexander </a:t>
            </a:r>
            <a:r>
              <a:rPr lang="en-US" dirty="0" err="1" smtClean="0"/>
              <a:t>Radchenko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55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games </a:t>
            </a:r>
            <a:r>
              <a:rPr lang="en-US" dirty="0" smtClean="0"/>
              <a:t>tackle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 profilers to analyze a single frame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AutoShape 2" descr="Image result for physically based render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0" name="Picture 4" descr="https://engineering.riotgames.com/sites/default/files/ChromeTracing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62200"/>
            <a:ext cx="8171264" cy="350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13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</a:t>
            </a:r>
            <a:r>
              <a:rPr lang="en-US" dirty="0" err="1" smtClean="0"/>
              <a:t>WoT</a:t>
            </a:r>
            <a:r>
              <a:rPr lang="en-US" dirty="0" smtClean="0"/>
              <a:t> tackled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World of Tanks</a:t>
            </a:r>
          </a:p>
          <a:p>
            <a:r>
              <a:rPr lang="en-US" dirty="0" smtClean="0"/>
              <a:t>Online </a:t>
            </a:r>
            <a:r>
              <a:rPr lang="en-US" dirty="0" smtClean="0"/>
              <a:t>MMO shooter</a:t>
            </a:r>
          </a:p>
          <a:p>
            <a:r>
              <a:rPr lang="en-US" dirty="0" smtClean="0"/>
              <a:t>Fragmented platform</a:t>
            </a:r>
          </a:p>
          <a:p>
            <a:r>
              <a:rPr lang="en-US" dirty="0" smtClean="0"/>
              <a:t>Wide range of HW</a:t>
            </a:r>
          </a:p>
          <a:p>
            <a:r>
              <a:rPr lang="en-US" dirty="0" smtClean="0"/>
              <a:t>Old </a:t>
            </a:r>
            <a:r>
              <a:rPr lang="en-US" dirty="0" smtClean="0"/>
              <a:t>laptops</a:t>
            </a:r>
            <a:endParaRPr lang="en-US" dirty="0" smtClean="0"/>
          </a:p>
          <a:p>
            <a:r>
              <a:rPr lang="en-US" dirty="0" smtClean="0"/>
              <a:t>High-end desktops</a:t>
            </a:r>
          </a:p>
          <a:p>
            <a:r>
              <a:rPr lang="en-US" dirty="0" smtClean="0"/>
              <a:t>Everything in between</a:t>
            </a:r>
            <a:endParaRPr lang="en-US" dirty="0"/>
          </a:p>
        </p:txBody>
      </p:sp>
      <p:sp>
        <p:nvSpPr>
          <p:cNvPr id="5" name="AutoShape 2" descr="https://media3.giphy.com/media/qXC53raKz7dU4/200.webp#0-grid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world of tank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50" name="Picture 6" descr="Image result for world of tan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295400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Image result for world of tank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909455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992" y="4509654"/>
            <a:ext cx="2861908" cy="178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129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Recording incoming network traffic</a:t>
            </a:r>
          </a:p>
          <a:p>
            <a:r>
              <a:rPr lang="en-US" dirty="0" smtClean="0"/>
              <a:t>Initially created to repro bugs</a:t>
            </a:r>
          </a:p>
          <a:p>
            <a:r>
              <a:rPr lang="en-US" dirty="0" smtClean="0"/>
              <a:t>At some point released to the public</a:t>
            </a:r>
            <a:endParaRPr lang="en-US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352800"/>
            <a:ext cx="6334125" cy="2951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429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tool for performance testing</a:t>
            </a:r>
          </a:p>
          <a:p>
            <a:r>
              <a:rPr lang="en-US" dirty="0" smtClean="0"/>
              <a:t>Extremely useful as a bug repro tool</a:t>
            </a:r>
          </a:p>
          <a:p>
            <a:r>
              <a:rPr lang="en-US" dirty="0" smtClean="0"/>
              <a:t>Compare different binaries or different content using the same replay</a:t>
            </a:r>
          </a:p>
          <a:p>
            <a:r>
              <a:rPr lang="en-US" dirty="0" smtClean="0"/>
              <a:t>Very easy to use</a:t>
            </a:r>
          </a:p>
          <a:p>
            <a:r>
              <a:rPr lang="en-US" dirty="0" smtClean="0"/>
              <a:t>In-house tools to drill down and identify problems</a:t>
            </a:r>
          </a:p>
        </p:txBody>
      </p:sp>
    </p:spTree>
    <p:extLst>
      <p:ext uri="{BB962C8B-B14F-4D97-AF65-F5344CB8AC3E}">
        <p14:creationId xmlns:p14="http://schemas.microsoft.com/office/powerpoint/2010/main" val="141558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Replays: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Protocol upgrades</a:t>
            </a:r>
          </a:p>
          <a:p>
            <a:r>
              <a:rPr lang="en-US" dirty="0" smtClean="0"/>
              <a:t>Game map changes may invalidate replay</a:t>
            </a:r>
          </a:p>
          <a:p>
            <a:r>
              <a:rPr lang="en-US" dirty="0" smtClean="0"/>
              <a:t>Security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121098"/>
            <a:ext cx="75819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107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Categorize </a:t>
            </a:r>
            <a:r>
              <a:rPr lang="en-US" dirty="0" smtClean="0"/>
              <a:t>HW: low</a:t>
            </a:r>
            <a:r>
              <a:rPr lang="en-US" dirty="0"/>
              <a:t>, medium, high, ultra</a:t>
            </a:r>
          </a:p>
          <a:p>
            <a:r>
              <a:rPr lang="en-US" dirty="0" smtClean="0"/>
              <a:t>Run replays on a fixed set of HW</a:t>
            </a:r>
            <a:endParaRPr lang="en-US" dirty="0"/>
          </a:p>
          <a:p>
            <a:r>
              <a:rPr lang="en-US" dirty="0" smtClean="0"/>
              <a:t>2s / 5s window averaged frame rate</a:t>
            </a:r>
          </a:p>
          <a:p>
            <a:r>
              <a:rPr lang="en-US" dirty="0"/>
              <a:t>QA won’t allow release with a performance drop outside of fixed threshold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28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 benchmarking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github.com/google/benchmark</a:t>
            </a:r>
            <a:endParaRPr lang="en-US" dirty="0" smtClean="0"/>
          </a:p>
          <a:p>
            <a:r>
              <a:rPr lang="en-US" dirty="0" smtClean="0"/>
              <a:t>Very easy to use</a:t>
            </a:r>
          </a:p>
          <a:p>
            <a:r>
              <a:rPr lang="en-US" dirty="0" smtClean="0"/>
              <a:t>Single metric output</a:t>
            </a:r>
          </a:p>
          <a:p>
            <a:r>
              <a:rPr lang="en-US" dirty="0"/>
              <a:t>Highly recommend Chandler’s </a:t>
            </a:r>
            <a:r>
              <a:rPr lang="en-US" dirty="0" err="1"/>
              <a:t>Carruth</a:t>
            </a:r>
            <a:r>
              <a:rPr lang="en-US" dirty="0"/>
              <a:t> talk @ </a:t>
            </a:r>
            <a:r>
              <a:rPr lang="en-US" dirty="0" err="1"/>
              <a:t>CppCon</a:t>
            </a:r>
            <a:r>
              <a:rPr lang="en-US" dirty="0"/>
              <a:t> 2015 “Tuning C</a:t>
            </a:r>
            <a:r>
              <a:rPr lang="en-US" dirty="0" smtClean="0"/>
              <a:t>++…”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34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Macro benchmarking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TODo</a:t>
            </a:r>
            <a:endParaRPr lang="en-US" dirty="0" smtClean="0"/>
          </a:p>
          <a:p>
            <a:r>
              <a:rPr lang="en-US" dirty="0" smtClean="0"/>
              <a:t>Rehash content from wiki page</a:t>
            </a:r>
          </a:p>
          <a:p>
            <a:r>
              <a:rPr lang="en-US" dirty="0" smtClean="0"/>
              <a:t>Make bunch of slides with perf analysis</a:t>
            </a:r>
          </a:p>
          <a:p>
            <a:r>
              <a:rPr lang="en-US" dirty="0" err="1" smtClean="0"/>
              <a:t>Analyse</a:t>
            </a:r>
            <a:r>
              <a:rPr lang="en-US" dirty="0" smtClean="0"/>
              <a:t> clang vs </a:t>
            </a:r>
            <a:r>
              <a:rPr lang="en-US" dirty="0" err="1" smtClean="0"/>
              <a:t>gcc</a:t>
            </a:r>
            <a:endParaRPr lang="en-US" dirty="0" smtClean="0"/>
          </a:p>
          <a:p>
            <a:r>
              <a:rPr lang="en-US" dirty="0" smtClean="0"/>
              <a:t>Show how to move data to Jupiter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46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Won’t be talking about micro benchmarking</a:t>
            </a:r>
          </a:p>
          <a:p>
            <a:r>
              <a:rPr lang="en-US" dirty="0" smtClean="0"/>
              <a:t>Perf, </a:t>
            </a:r>
            <a:r>
              <a:rPr lang="en-US" dirty="0" err="1" smtClean="0"/>
              <a:t>Vtune</a:t>
            </a:r>
            <a:r>
              <a:rPr lang="en-US" dirty="0"/>
              <a:t>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Lots of materials available</a:t>
            </a:r>
          </a:p>
          <a:p>
            <a:r>
              <a:rPr lang="en-US" dirty="0" smtClean="0"/>
              <a:t>Highly recommend Chandler’s </a:t>
            </a:r>
            <a:r>
              <a:rPr lang="en-US" dirty="0" err="1" smtClean="0"/>
              <a:t>Carruth</a:t>
            </a:r>
            <a:r>
              <a:rPr lang="en-US" dirty="0" smtClean="0"/>
              <a:t> talk @ </a:t>
            </a:r>
            <a:r>
              <a:rPr lang="en-US" dirty="0" err="1" smtClean="0"/>
              <a:t>CppCon</a:t>
            </a:r>
            <a:r>
              <a:rPr lang="en-US" dirty="0" smtClean="0"/>
              <a:t> 2015 “Tuning C++…”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11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Dedicated high end Linux HW</a:t>
            </a:r>
          </a:p>
          <a:p>
            <a:r>
              <a:rPr lang="en-US" dirty="0" err="1" smtClean="0"/>
              <a:t>Speedlab</a:t>
            </a:r>
            <a:r>
              <a:rPr lang="en-US" dirty="0" smtClean="0"/>
              <a:t> environment to test performance</a:t>
            </a:r>
          </a:p>
          <a:p>
            <a:r>
              <a:rPr lang="en-US" dirty="0" smtClean="0"/>
              <a:t>Lightweight tracing in </a:t>
            </a:r>
            <a:r>
              <a:rPr lang="en-US" dirty="0" err="1" smtClean="0"/>
              <a:t>speedlab</a:t>
            </a:r>
            <a:r>
              <a:rPr lang="en-US" dirty="0" smtClean="0"/>
              <a:t> and prod</a:t>
            </a:r>
          </a:p>
          <a:p>
            <a:r>
              <a:rPr lang="en-US" dirty="0" smtClean="0"/>
              <a:t>Using time series DB to store captured data</a:t>
            </a:r>
          </a:p>
        </p:txBody>
      </p:sp>
    </p:spTree>
    <p:extLst>
      <p:ext uri="{BB962C8B-B14F-4D97-AF65-F5344CB8AC3E}">
        <p14:creationId xmlns:p14="http://schemas.microsoft.com/office/powerpoint/2010/main" val="409253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Game </a:t>
            </a:r>
            <a:r>
              <a:rPr lang="en-US" dirty="0" smtClean="0"/>
              <a:t>development </a:t>
            </a:r>
            <a:r>
              <a:rPr lang="en-US" dirty="0" smtClean="0"/>
              <a:t>for 15 years</a:t>
            </a:r>
          </a:p>
          <a:p>
            <a:r>
              <a:rPr lang="en-US" dirty="0" smtClean="0"/>
              <a:t>System / 3d graphics programming and optimisation</a:t>
            </a:r>
          </a:p>
          <a:p>
            <a:r>
              <a:rPr lang="en-US" dirty="0" smtClean="0"/>
              <a:t>Shipped 8 titles on various platforms</a:t>
            </a:r>
            <a:endParaRPr lang="en-US" dirty="0" smtClean="0"/>
          </a:p>
          <a:p>
            <a:pPr lvl="1"/>
            <a:r>
              <a:rPr lang="en-US" dirty="0" smtClean="0"/>
              <a:t>PS2, PS3, Xbox 360, </a:t>
            </a:r>
            <a:r>
              <a:rPr lang="en-US" dirty="0" smtClean="0"/>
              <a:t>Wii, </a:t>
            </a:r>
            <a:r>
              <a:rPr lang="en-US" dirty="0" smtClean="0"/>
              <a:t>iOS, Android, PC</a:t>
            </a:r>
            <a:endParaRPr lang="en-US" dirty="0" smtClean="0"/>
          </a:p>
          <a:p>
            <a:r>
              <a:rPr lang="en-US" dirty="0" smtClean="0"/>
              <a:t>1.5 years @ </a:t>
            </a:r>
            <a:r>
              <a:rPr lang="en-US" dirty="0" err="1" smtClean="0"/>
              <a:t>Optiver</a:t>
            </a:r>
            <a:endParaRPr lang="en-US" dirty="0" smtClean="0"/>
          </a:p>
          <a:p>
            <a:r>
              <a:rPr lang="en-US" dirty="0" smtClean="0"/>
              <a:t>Performance </a:t>
            </a:r>
            <a:r>
              <a:rPr lang="en-US" dirty="0" smtClean="0"/>
              <a:t>matters in both domains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58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Will talk about lightweight tracing</a:t>
            </a:r>
          </a:p>
          <a:p>
            <a:r>
              <a:rPr lang="en-US" dirty="0" smtClean="0"/>
              <a:t>Understanding application performance</a:t>
            </a:r>
          </a:p>
          <a:p>
            <a:r>
              <a:rPr lang="en-US" dirty="0" err="1" smtClean="0"/>
              <a:t>Visualising</a:t>
            </a:r>
            <a:r>
              <a:rPr lang="en-US" dirty="0" smtClean="0"/>
              <a:t> and </a:t>
            </a:r>
            <a:r>
              <a:rPr lang="en-US" dirty="0" err="1" smtClean="0"/>
              <a:t>recognising</a:t>
            </a:r>
            <a:r>
              <a:rPr lang="en-US" dirty="0" smtClean="0"/>
              <a:t> patterns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9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 Latency </a:t>
            </a:r>
            <a:r>
              <a:rPr lang="en-US" dirty="0" err="1" smtClean="0"/>
              <a:t>Fizzbuzz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https://github.com/phejet/CppMeetupDemo</a:t>
            </a:r>
            <a:endParaRPr lang="en-US" dirty="0" smtClean="0"/>
          </a:p>
          <a:p>
            <a:r>
              <a:rPr lang="en-US" dirty="0" smtClean="0"/>
              <a:t>C++ server which reads input data</a:t>
            </a:r>
          </a:p>
          <a:p>
            <a:r>
              <a:rPr lang="en-US" dirty="0" smtClean="0"/>
              <a:t>Outputs Fizz, Buzz, </a:t>
            </a:r>
            <a:r>
              <a:rPr lang="en-US" dirty="0" err="1" smtClean="0"/>
              <a:t>FizzBuzz</a:t>
            </a:r>
            <a:r>
              <a:rPr lang="en-US" dirty="0" smtClean="0"/>
              <a:t> or just a number</a:t>
            </a:r>
          </a:p>
          <a:p>
            <a:r>
              <a:rPr lang="en-US" dirty="0" smtClean="0"/>
              <a:t>How to make it fast ?</a:t>
            </a:r>
          </a:p>
          <a:p>
            <a:r>
              <a:rPr lang="en-US" dirty="0" smtClean="0"/>
              <a:t>Measure first 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41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24738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266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Fizzbuzz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81" y="1547931"/>
            <a:ext cx="4319587" cy="3362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456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7826342" cy="444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626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6477000" cy="3154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662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Epoch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7961313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397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Timings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7924800" cy="250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798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Macro benchmark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7315200" cy="1887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3581400"/>
            <a:ext cx="7239000" cy="198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479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13" y="4114800"/>
            <a:ext cx="7905750" cy="2070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7386638" cy="2459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643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 </a:t>
            </a:r>
            <a:r>
              <a:rPr lang="en-US" dirty="0" err="1" smtClean="0"/>
              <a:t>realtime</a:t>
            </a:r>
            <a:r>
              <a:rPr lang="en-US" dirty="0" smtClean="0"/>
              <a:t> </a:t>
            </a:r>
            <a:r>
              <a:rPr lang="en-US" dirty="0" smtClean="0"/>
              <a:t>systems</a:t>
            </a:r>
          </a:p>
          <a:p>
            <a:r>
              <a:rPr lang="en-US" dirty="0" smtClean="0"/>
              <a:t>Performance </a:t>
            </a:r>
            <a:r>
              <a:rPr lang="en-US" dirty="0" smtClean="0"/>
              <a:t>is important to certain </a:t>
            </a:r>
            <a:r>
              <a:rPr lang="en-US" dirty="0" smtClean="0"/>
              <a:t>extent</a:t>
            </a:r>
          </a:p>
          <a:p>
            <a:r>
              <a:rPr lang="en-US" dirty="0" smtClean="0"/>
              <a:t>Normally run at 30 frames per second</a:t>
            </a:r>
            <a:endParaRPr lang="en-US" dirty="0" smtClean="0"/>
          </a:p>
          <a:p>
            <a:r>
              <a:rPr lang="en-US" dirty="0" smtClean="0"/>
              <a:t>Consistent </a:t>
            </a:r>
            <a:r>
              <a:rPr lang="en-US" dirty="0" smtClean="0"/>
              <a:t>load</a:t>
            </a:r>
          </a:p>
          <a:p>
            <a:r>
              <a:rPr lang="en-US" dirty="0" smtClean="0"/>
              <a:t>Occasional </a:t>
            </a:r>
            <a:r>
              <a:rPr lang="en-US" dirty="0" smtClean="0"/>
              <a:t>spikes</a:t>
            </a:r>
          </a:p>
          <a:p>
            <a:r>
              <a:rPr lang="en-US" dirty="0" smtClean="0"/>
              <a:t>Throughput </a:t>
            </a:r>
            <a:r>
              <a:rPr lang="en-US" dirty="0" smtClean="0"/>
              <a:t>is the 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96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Jupiter notebook for in-depth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600200"/>
            <a:ext cx="7238999" cy="2153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091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Jupiter notebook for in-depth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5715000" cy="2250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782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Jupiter notebook for in-depth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5543651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03507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Jupiter notebook for in-depth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37225"/>
            <a:ext cx="5512279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10740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Jupiter notebook for in-depth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6615253" cy="463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28097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Jupiter notebook for in-depth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7255945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39023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Having a simple and reproducible way to measure performance is very important</a:t>
            </a:r>
          </a:p>
          <a:p>
            <a:r>
              <a:rPr lang="en-US" dirty="0" err="1" smtClean="0"/>
              <a:t>Visualising</a:t>
            </a:r>
            <a:r>
              <a:rPr lang="en-US" dirty="0" smtClean="0"/>
              <a:t> performance data helps to understand it</a:t>
            </a:r>
          </a:p>
          <a:p>
            <a:r>
              <a:rPr lang="en-US" dirty="0" smtClean="0"/>
              <a:t>Understanding is a necessary first step before optimisation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346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 latency request processing </a:t>
            </a:r>
            <a:r>
              <a:rPr lang="en-US" dirty="0" smtClean="0"/>
              <a:t>systems</a:t>
            </a:r>
          </a:p>
          <a:p>
            <a:r>
              <a:rPr lang="en-US" dirty="0" smtClean="0"/>
              <a:t>Performance </a:t>
            </a:r>
            <a:r>
              <a:rPr lang="en-US" dirty="0" smtClean="0"/>
              <a:t>= </a:t>
            </a:r>
            <a:r>
              <a:rPr lang="en-US" dirty="0" smtClean="0"/>
              <a:t>Money</a:t>
            </a:r>
          </a:p>
          <a:p>
            <a:r>
              <a:rPr lang="en-US" dirty="0"/>
              <a:t>Most of the time system is doing </a:t>
            </a:r>
            <a:r>
              <a:rPr lang="en-US" dirty="0" smtClean="0"/>
              <a:t>nothing</a:t>
            </a:r>
            <a:endParaRPr lang="en-US" dirty="0" smtClean="0"/>
          </a:p>
          <a:p>
            <a:r>
              <a:rPr lang="en-US" dirty="0" smtClean="0"/>
              <a:t>Bursts</a:t>
            </a:r>
            <a:endParaRPr lang="en-US" dirty="0" smtClean="0"/>
          </a:p>
          <a:p>
            <a:r>
              <a:rPr lang="en-US" dirty="0" smtClean="0"/>
              <a:t>Latency is the 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13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challenges in games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PC and mobiles</a:t>
            </a:r>
          </a:p>
          <a:p>
            <a:pPr lvl="1"/>
            <a:r>
              <a:rPr lang="en-US" dirty="0" smtClean="0"/>
              <a:t>Fragmented HW</a:t>
            </a:r>
          </a:p>
          <a:p>
            <a:r>
              <a:rPr lang="en-US" dirty="0" smtClean="0"/>
              <a:t>Game consoles</a:t>
            </a:r>
          </a:p>
          <a:p>
            <a:pPr lvl="1"/>
            <a:r>
              <a:rPr lang="en-US" dirty="0" smtClean="0"/>
              <a:t>Fixed HW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They are cheap for a reason 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Proprietary tools and </a:t>
            </a:r>
            <a:r>
              <a:rPr lang="en-US" dirty="0" err="1" smtClean="0">
                <a:sym typeface="Wingdings" panose="05000000000000000000" pitchFamily="2" charset="2"/>
              </a:rPr>
              <a:t>devkits</a:t>
            </a:r>
            <a:endParaRPr 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9809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challenges in games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9" y="1417572"/>
            <a:ext cx="6038850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http://images.wikia.com/vgsales/images/e/ef/Sixth_gen_dev_ki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971800"/>
            <a:ext cx="3943350" cy="353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866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challenges in games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Game engine is being developed in parallel to the game itself</a:t>
            </a:r>
          </a:p>
          <a:p>
            <a:r>
              <a:rPr lang="en-US" dirty="0" smtClean="0"/>
              <a:t>Performance “catch up”</a:t>
            </a:r>
          </a:p>
          <a:p>
            <a:r>
              <a:rPr lang="en-US" dirty="0" smtClean="0"/>
              <a:t>Memory is a big concern</a:t>
            </a:r>
          </a:p>
          <a:p>
            <a:pPr lvl="1"/>
            <a:r>
              <a:rPr lang="en-US" dirty="0" smtClean="0"/>
              <a:t>Memory budgets and tooling around it</a:t>
            </a:r>
          </a:p>
          <a:p>
            <a:r>
              <a:rPr lang="en-US" dirty="0" smtClean="0"/>
              <a:t>Multiple weak CPUs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30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games </a:t>
            </a:r>
            <a:r>
              <a:rPr lang="en-US" dirty="0" smtClean="0"/>
              <a:t>tackle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Reference game levels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AutoShape 2" descr="Image result for physically based render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2" name="Picture 4" descr="Image result for physically based render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362200"/>
            <a:ext cx="6858000" cy="416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670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games </a:t>
            </a:r>
            <a:r>
              <a:rPr lang="en-US" dirty="0" smtClean="0"/>
              <a:t>tackle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 profilers to analyze a whole session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AutoShape 2" descr="Image result for physically based render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2" name="Picture 2" descr="Image result for unity profil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133600"/>
            <a:ext cx="7486650" cy="438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96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529</Words>
  <Application>Microsoft Office PowerPoint</Application>
  <PresentationFormat>On-screen Show (4:3)</PresentationFormat>
  <Paragraphs>120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Macro Benchmarking</vt:lpstr>
      <vt:lpstr>Background</vt:lpstr>
      <vt:lpstr>Games</vt:lpstr>
      <vt:lpstr>Trading</vt:lpstr>
      <vt:lpstr>Performance challenges in games</vt:lpstr>
      <vt:lpstr>Performance challenges in games</vt:lpstr>
      <vt:lpstr>Performance challenges in games</vt:lpstr>
      <vt:lpstr>How games tackle performance</vt:lpstr>
      <vt:lpstr>How games tackle performance</vt:lpstr>
      <vt:lpstr>How games tackle performance</vt:lpstr>
      <vt:lpstr>How WoT tackled performance</vt:lpstr>
      <vt:lpstr>Replays</vt:lpstr>
      <vt:lpstr>Replays</vt:lpstr>
      <vt:lpstr>Replays: problems</vt:lpstr>
      <vt:lpstr>Regression testing</vt:lpstr>
      <vt:lpstr>Micro benchmarking</vt:lpstr>
      <vt:lpstr>Macro benchmarking</vt:lpstr>
      <vt:lpstr>Overview</vt:lpstr>
      <vt:lpstr>HFT</vt:lpstr>
      <vt:lpstr>Overview</vt:lpstr>
      <vt:lpstr>Low Latency Fizzbuzz </vt:lpstr>
      <vt:lpstr>Request processing</vt:lpstr>
      <vt:lpstr>Fizzbuzz </vt:lpstr>
      <vt:lpstr>Timing</vt:lpstr>
      <vt:lpstr>Timing</vt:lpstr>
      <vt:lpstr>Using Epoch</vt:lpstr>
      <vt:lpstr>Timings output</vt:lpstr>
      <vt:lpstr>Macro benchmark</vt:lpstr>
      <vt:lpstr>Quick feedback</vt:lpstr>
      <vt:lpstr>Jupiter notebook for in-depth analysis</vt:lpstr>
      <vt:lpstr>Jupiter notebook for in-depth analysis</vt:lpstr>
      <vt:lpstr>Jupiter notebook for in-depth analysis</vt:lpstr>
      <vt:lpstr>Jupiter notebook for in-depth analysis</vt:lpstr>
      <vt:lpstr>Jupiter notebook for in-depth analysis</vt:lpstr>
      <vt:lpstr>Jupiter notebook for in-depth analysis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Benchmarking C++ Applications</dc:title>
  <dc:creator>Phoenix</dc:creator>
  <cp:lastModifiedBy>Phoenix</cp:lastModifiedBy>
  <cp:revision>37</cp:revision>
  <dcterms:created xsi:type="dcterms:W3CDTF">2016-12-06T12:05:10Z</dcterms:created>
  <dcterms:modified xsi:type="dcterms:W3CDTF">2017-05-25T12:28:23Z</dcterms:modified>
</cp:coreProperties>
</file>