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06-22BE-43A3-B194-6DF8A5BC8DD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517" y="-156755"/>
            <a:ext cx="12697097" cy="721069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666" y="1882500"/>
            <a:ext cx="12934685" cy="38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-0.00139 L 3.125E-6 -3.7037E-7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04297 -0.00185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2015-05-06T16:36:01Z</dcterms:created>
  <dcterms:modified xsi:type="dcterms:W3CDTF">2015-05-06T18:29:36Z</dcterms:modified>
</cp:coreProperties>
</file>