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06-22BE-43A3-B194-6DF8A5BC8DD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9691" y="-3037114"/>
            <a:ext cx="34658892" cy="98951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35" y="1882500"/>
            <a:ext cx="12934685" cy="3832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8059" y="5715000"/>
            <a:ext cx="363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Dense" panose="02000000000000000000" pitchFamily="50" charset="0"/>
              </a:rPr>
              <a:t>TAP TO START</a:t>
            </a:r>
            <a:endParaRPr lang="en-US" sz="7200" b="1" dirty="0">
              <a:solidFill>
                <a:schemeClr val="bg1"/>
              </a:solidFill>
              <a:latin typeface="Dense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3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97"/>
    </mc:Choice>
    <mc:Fallback>
      <p:transition advClick="0" advTm="6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4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165">
        <p:fade/>
      </p:transition>
    </mc:Choice>
    <mc:Fallback>
      <p:transition spd="slow" advTm="1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Dense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2015-05-06T16:36:01Z</dcterms:created>
  <dcterms:modified xsi:type="dcterms:W3CDTF">2015-05-07T17:20:40Z</dcterms:modified>
</cp:coreProperties>
</file>