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8" y="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0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9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5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0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1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8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5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9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6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AF06-22BE-43A3-B194-6DF8A5BC8DDA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9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06-22BE-43A3-B194-6DF8A5BC8DDA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5E8-A358-4444-8F71-7F0CA12B3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3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33289" y="-3037114"/>
            <a:ext cx="34658892" cy="989511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009" y="1882500"/>
            <a:ext cx="12934685" cy="383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08059" y="5715000"/>
            <a:ext cx="3632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Dense" panose="02000000000000000000" pitchFamily="50" charset="0"/>
              </a:rPr>
              <a:t>TAP TO START</a:t>
            </a:r>
            <a:endParaRPr lang="en-US" sz="7200" b="1" dirty="0">
              <a:solidFill>
                <a:schemeClr val="bg1"/>
              </a:solidFill>
              <a:latin typeface="Dense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0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68 0.22384 L -0.53815 0.21898 " pathEditMode="relative" rAng="0" ptsTypes="AA">
                                      <p:cBhvr>
                                        <p:cTn id="6" dur="59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23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Dense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14</cp:revision>
  <dcterms:created xsi:type="dcterms:W3CDTF">2015-05-06T16:36:01Z</dcterms:created>
  <dcterms:modified xsi:type="dcterms:W3CDTF">2015-05-08T18:34:40Z</dcterms:modified>
</cp:coreProperties>
</file>