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3289" y="-3037114"/>
            <a:ext cx="34658892" cy="98951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009" y="1882500"/>
            <a:ext cx="12934685" cy="383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8059" y="5715000"/>
            <a:ext cx="363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Dense" panose="02000000000000000000" pitchFamily="50" charset="0"/>
              </a:rPr>
              <a:t>TAP TO START</a:t>
            </a:r>
            <a:endParaRPr lang="en-US" sz="7200" b="1" dirty="0">
              <a:solidFill>
                <a:schemeClr val="bg1"/>
              </a:solidFill>
              <a:latin typeface="Dense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22384 L -0.53815 0.21898 " pathEditMode="relative" rAng="0" ptsTypes="AA">
                                      <p:cBhvr>
                                        <p:cTn id="6" dur="5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2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Dense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2015-05-06T16:36:01Z</dcterms:created>
  <dcterms:modified xsi:type="dcterms:W3CDTF">2015-05-07T19:20:56Z</dcterms:modified>
</cp:coreProperties>
</file>