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2B5DD-D768-4098-A65C-8714CE6D0F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61C81D-CF57-468F-B4C4-4424EB07177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Contexto do tema;</a:t>
          </a:r>
          <a:endParaRPr lang="en-US"/>
        </a:p>
      </dgm:t>
    </dgm:pt>
    <dgm:pt modelId="{60D0462D-BF55-4636-99D7-18B0C2503EA7}" type="parTrans" cxnId="{FE7554E4-30E2-4E22-B964-CD907E44C8C7}">
      <dgm:prSet/>
      <dgm:spPr/>
      <dgm:t>
        <a:bodyPr/>
        <a:lstStyle/>
        <a:p>
          <a:endParaRPr lang="en-US"/>
        </a:p>
      </dgm:t>
    </dgm:pt>
    <dgm:pt modelId="{20141D67-F308-4854-9485-BA734B8AE69C}" type="sibTrans" cxnId="{FE7554E4-30E2-4E22-B964-CD907E44C8C7}">
      <dgm:prSet/>
      <dgm:spPr/>
      <dgm:t>
        <a:bodyPr/>
        <a:lstStyle/>
        <a:p>
          <a:endParaRPr lang="en-US"/>
        </a:p>
      </dgm:t>
    </dgm:pt>
    <dgm:pt modelId="{D74B6557-78E3-428A-B06D-61DD14B59DC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Relação tópicos da ONU;</a:t>
          </a:r>
          <a:endParaRPr lang="en-US"/>
        </a:p>
      </dgm:t>
    </dgm:pt>
    <dgm:pt modelId="{FE16ED4C-19AD-4652-A2A3-5191ACF729C0}" type="parTrans" cxnId="{15CF56DC-4380-4272-9883-D5DC0554E013}">
      <dgm:prSet/>
      <dgm:spPr/>
      <dgm:t>
        <a:bodyPr/>
        <a:lstStyle/>
        <a:p>
          <a:endParaRPr lang="en-US"/>
        </a:p>
      </dgm:t>
    </dgm:pt>
    <dgm:pt modelId="{70ACF6E5-F9E1-405D-9B60-46F07D46BD89}" type="sibTrans" cxnId="{15CF56DC-4380-4272-9883-D5DC0554E013}">
      <dgm:prSet/>
      <dgm:spPr/>
      <dgm:t>
        <a:bodyPr/>
        <a:lstStyle/>
        <a:p>
          <a:endParaRPr lang="en-US"/>
        </a:p>
      </dgm:t>
    </dgm:pt>
    <dgm:pt modelId="{33F4AC9D-9DA3-43C1-9184-6E345BF69E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Valores Pessoais;</a:t>
          </a:r>
          <a:endParaRPr lang="en-US"/>
        </a:p>
      </dgm:t>
    </dgm:pt>
    <dgm:pt modelId="{3754753F-747A-4608-8465-639C572EBC80}" type="parTrans" cxnId="{218D510C-160F-4B08-8D56-78A2CD7EEBC8}">
      <dgm:prSet/>
      <dgm:spPr/>
      <dgm:t>
        <a:bodyPr/>
        <a:lstStyle/>
        <a:p>
          <a:endParaRPr lang="en-US"/>
        </a:p>
      </dgm:t>
    </dgm:pt>
    <dgm:pt modelId="{18356B25-A965-4770-8D79-9B1CA4D26AC1}" type="sibTrans" cxnId="{218D510C-160F-4B08-8D56-78A2CD7EEBC8}">
      <dgm:prSet/>
      <dgm:spPr/>
      <dgm:t>
        <a:bodyPr/>
        <a:lstStyle/>
        <a:p>
          <a:endParaRPr lang="en-US"/>
        </a:p>
      </dgm:t>
    </dgm:pt>
    <dgm:pt modelId="{731A642D-F40A-49C3-96CE-71AF79CD74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Demonstração do site;</a:t>
          </a:r>
          <a:endParaRPr lang="en-US"/>
        </a:p>
      </dgm:t>
    </dgm:pt>
    <dgm:pt modelId="{55F09447-D051-423C-8EB4-3B9712649445}" type="parTrans" cxnId="{24FBA21F-F237-4A44-9A74-55EDADF862B8}">
      <dgm:prSet/>
      <dgm:spPr/>
      <dgm:t>
        <a:bodyPr/>
        <a:lstStyle/>
        <a:p>
          <a:endParaRPr lang="en-US"/>
        </a:p>
      </dgm:t>
    </dgm:pt>
    <dgm:pt modelId="{3B2F0941-7EAD-4167-AA08-1D7525FFEC41}" type="sibTrans" cxnId="{24FBA21F-F237-4A44-9A74-55EDADF862B8}">
      <dgm:prSet/>
      <dgm:spPr/>
      <dgm:t>
        <a:bodyPr/>
        <a:lstStyle/>
        <a:p>
          <a:endParaRPr lang="en-US"/>
        </a:p>
      </dgm:t>
    </dgm:pt>
    <dgm:pt modelId="{52F3405B-1A82-4846-8F14-FAE0CF1C018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Desafios/Superação;</a:t>
          </a:r>
          <a:endParaRPr lang="en-US"/>
        </a:p>
      </dgm:t>
    </dgm:pt>
    <dgm:pt modelId="{69401807-B26E-49BD-A56C-3F917980EF34}" type="parTrans" cxnId="{0E7413F9-40E5-4F70-AB77-C14CC40A1A1B}">
      <dgm:prSet/>
      <dgm:spPr/>
      <dgm:t>
        <a:bodyPr/>
        <a:lstStyle/>
        <a:p>
          <a:endParaRPr lang="en-US"/>
        </a:p>
      </dgm:t>
    </dgm:pt>
    <dgm:pt modelId="{D93F34E3-506F-4FD1-9C66-9B357C784435}" type="sibTrans" cxnId="{0E7413F9-40E5-4F70-AB77-C14CC40A1A1B}">
      <dgm:prSet/>
      <dgm:spPr/>
      <dgm:t>
        <a:bodyPr/>
        <a:lstStyle/>
        <a:p>
          <a:endParaRPr lang="en-US"/>
        </a:p>
      </dgm:t>
    </dgm:pt>
    <dgm:pt modelId="{488DB061-9812-479E-961B-BAFB724FE45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Agradecimentos;</a:t>
          </a:r>
          <a:endParaRPr lang="en-US"/>
        </a:p>
      </dgm:t>
    </dgm:pt>
    <dgm:pt modelId="{E44B3240-8F94-4912-B219-19F77E84BA26}" type="parTrans" cxnId="{D0897F48-A512-49CB-B09A-682DA3902847}">
      <dgm:prSet/>
      <dgm:spPr/>
      <dgm:t>
        <a:bodyPr/>
        <a:lstStyle/>
        <a:p>
          <a:endParaRPr lang="en-US"/>
        </a:p>
      </dgm:t>
    </dgm:pt>
    <dgm:pt modelId="{4DBAB60C-45A5-4751-919A-FA3AC7EFE4CD}" type="sibTrans" cxnId="{D0897F48-A512-49CB-B09A-682DA3902847}">
      <dgm:prSet/>
      <dgm:spPr/>
      <dgm:t>
        <a:bodyPr/>
        <a:lstStyle/>
        <a:p>
          <a:endParaRPr lang="en-US"/>
        </a:p>
      </dgm:t>
    </dgm:pt>
    <dgm:pt modelId="{7BC4E9D9-4994-4A0B-A0B0-296146E77F1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Conclusão.</a:t>
          </a:r>
          <a:endParaRPr lang="en-US"/>
        </a:p>
      </dgm:t>
    </dgm:pt>
    <dgm:pt modelId="{E9DA4F05-9976-4F3D-8B55-B50230C1CD8B}" type="parTrans" cxnId="{59EADCD0-0BAA-4658-A5E2-F75BE887F766}">
      <dgm:prSet/>
      <dgm:spPr/>
      <dgm:t>
        <a:bodyPr/>
        <a:lstStyle/>
        <a:p>
          <a:endParaRPr lang="en-US"/>
        </a:p>
      </dgm:t>
    </dgm:pt>
    <dgm:pt modelId="{9C32DD8B-6D79-4067-A785-1A95BD27D082}" type="sibTrans" cxnId="{59EADCD0-0BAA-4658-A5E2-F75BE887F766}">
      <dgm:prSet/>
      <dgm:spPr/>
      <dgm:t>
        <a:bodyPr/>
        <a:lstStyle/>
        <a:p>
          <a:endParaRPr lang="en-US"/>
        </a:p>
      </dgm:t>
    </dgm:pt>
    <dgm:pt modelId="{D8B951F9-B8B7-4C53-AC99-5AF6C0449A4C}" type="pres">
      <dgm:prSet presAssocID="{8B92B5DD-D768-4098-A65C-8714CE6D0F1F}" presName="root" presStyleCnt="0">
        <dgm:presLayoutVars>
          <dgm:dir/>
          <dgm:resizeHandles val="exact"/>
        </dgm:presLayoutVars>
      </dgm:prSet>
      <dgm:spPr/>
    </dgm:pt>
    <dgm:pt modelId="{B7CEDD61-9AE6-41DC-B976-DF54A558EBF3}" type="pres">
      <dgm:prSet presAssocID="{2B61C81D-CF57-468F-B4C4-4424EB071779}" presName="compNode" presStyleCnt="0"/>
      <dgm:spPr/>
    </dgm:pt>
    <dgm:pt modelId="{9F4792CE-3B0C-4146-A2DF-21E512CA7651}" type="pres">
      <dgm:prSet presAssocID="{2B61C81D-CF57-468F-B4C4-4424EB071779}" presName="bgRect" presStyleLbl="bgShp" presStyleIdx="0" presStyleCnt="7"/>
      <dgm:spPr/>
    </dgm:pt>
    <dgm:pt modelId="{B72DD42E-32BC-4247-90E9-F47F7B8A71D2}" type="pres">
      <dgm:prSet presAssocID="{2B61C81D-CF57-468F-B4C4-4424EB0717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50FE636F-E68E-4073-969C-76013F886D31}" type="pres">
      <dgm:prSet presAssocID="{2B61C81D-CF57-468F-B4C4-4424EB071779}" presName="spaceRect" presStyleCnt="0"/>
      <dgm:spPr/>
    </dgm:pt>
    <dgm:pt modelId="{6D8CDE78-3DAA-4126-9C74-984C161B30CF}" type="pres">
      <dgm:prSet presAssocID="{2B61C81D-CF57-468F-B4C4-4424EB071779}" presName="parTx" presStyleLbl="revTx" presStyleIdx="0" presStyleCnt="7">
        <dgm:presLayoutVars>
          <dgm:chMax val="0"/>
          <dgm:chPref val="0"/>
        </dgm:presLayoutVars>
      </dgm:prSet>
      <dgm:spPr/>
    </dgm:pt>
    <dgm:pt modelId="{D114FFEE-2CA2-4FC6-A764-D25CE117B33A}" type="pres">
      <dgm:prSet presAssocID="{20141D67-F308-4854-9485-BA734B8AE69C}" presName="sibTrans" presStyleCnt="0"/>
      <dgm:spPr/>
    </dgm:pt>
    <dgm:pt modelId="{EFCE3578-CD18-4EFF-82B6-2294E764D0CA}" type="pres">
      <dgm:prSet presAssocID="{D74B6557-78E3-428A-B06D-61DD14B59DCF}" presName="compNode" presStyleCnt="0"/>
      <dgm:spPr/>
    </dgm:pt>
    <dgm:pt modelId="{10AFD6A4-5E53-4297-8157-E8C7D09D37AD}" type="pres">
      <dgm:prSet presAssocID="{D74B6557-78E3-428A-B06D-61DD14B59DCF}" presName="bgRect" presStyleLbl="bgShp" presStyleIdx="1" presStyleCnt="7"/>
      <dgm:spPr/>
    </dgm:pt>
    <dgm:pt modelId="{218909D7-DFDE-480C-8615-E35D2EE59107}" type="pres">
      <dgm:prSet presAssocID="{D74B6557-78E3-428A-B06D-61DD14B59DC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07397CC-0F5F-4023-BA4B-2A9C2956EC3F}" type="pres">
      <dgm:prSet presAssocID="{D74B6557-78E3-428A-B06D-61DD14B59DCF}" presName="spaceRect" presStyleCnt="0"/>
      <dgm:spPr/>
    </dgm:pt>
    <dgm:pt modelId="{C387B840-C666-4883-A532-CF6C8147A999}" type="pres">
      <dgm:prSet presAssocID="{D74B6557-78E3-428A-B06D-61DD14B59DCF}" presName="parTx" presStyleLbl="revTx" presStyleIdx="1" presStyleCnt="7">
        <dgm:presLayoutVars>
          <dgm:chMax val="0"/>
          <dgm:chPref val="0"/>
        </dgm:presLayoutVars>
      </dgm:prSet>
      <dgm:spPr/>
    </dgm:pt>
    <dgm:pt modelId="{E5DB3B9C-3D18-4261-9F98-1365F2EC1117}" type="pres">
      <dgm:prSet presAssocID="{70ACF6E5-F9E1-405D-9B60-46F07D46BD89}" presName="sibTrans" presStyleCnt="0"/>
      <dgm:spPr/>
    </dgm:pt>
    <dgm:pt modelId="{449DD9F1-6FEC-4AE4-9983-33FA1F5686EB}" type="pres">
      <dgm:prSet presAssocID="{33F4AC9D-9DA3-43C1-9184-6E345BF69E9E}" presName="compNode" presStyleCnt="0"/>
      <dgm:spPr/>
    </dgm:pt>
    <dgm:pt modelId="{00B8A3DB-5276-4A87-8CBC-1F537123D409}" type="pres">
      <dgm:prSet presAssocID="{33F4AC9D-9DA3-43C1-9184-6E345BF69E9E}" presName="bgRect" presStyleLbl="bgShp" presStyleIdx="2" presStyleCnt="7"/>
      <dgm:spPr/>
    </dgm:pt>
    <dgm:pt modelId="{17F70A7D-0EC1-484C-A71B-827652D38F3A}" type="pres">
      <dgm:prSet presAssocID="{33F4AC9D-9DA3-43C1-9184-6E345BF69E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ação"/>
        </a:ext>
      </dgm:extLst>
    </dgm:pt>
    <dgm:pt modelId="{4DE7AAAC-2C24-43A6-8800-CBC1B24C35DE}" type="pres">
      <dgm:prSet presAssocID="{33F4AC9D-9DA3-43C1-9184-6E345BF69E9E}" presName="spaceRect" presStyleCnt="0"/>
      <dgm:spPr/>
    </dgm:pt>
    <dgm:pt modelId="{63008601-2804-40F7-B2C6-B6A8ADCF5095}" type="pres">
      <dgm:prSet presAssocID="{33F4AC9D-9DA3-43C1-9184-6E345BF69E9E}" presName="parTx" presStyleLbl="revTx" presStyleIdx="2" presStyleCnt="7">
        <dgm:presLayoutVars>
          <dgm:chMax val="0"/>
          <dgm:chPref val="0"/>
        </dgm:presLayoutVars>
      </dgm:prSet>
      <dgm:spPr/>
    </dgm:pt>
    <dgm:pt modelId="{6DC30FF3-6B43-4B77-826A-4216A850D2B4}" type="pres">
      <dgm:prSet presAssocID="{18356B25-A965-4770-8D79-9B1CA4D26AC1}" presName="sibTrans" presStyleCnt="0"/>
      <dgm:spPr/>
    </dgm:pt>
    <dgm:pt modelId="{F527E167-4D1C-4FDE-AA63-787419B5A862}" type="pres">
      <dgm:prSet presAssocID="{731A642D-F40A-49C3-96CE-71AF79CD74A9}" presName="compNode" presStyleCnt="0"/>
      <dgm:spPr/>
    </dgm:pt>
    <dgm:pt modelId="{E7B236A3-471B-4F2D-B677-C446C0E9743F}" type="pres">
      <dgm:prSet presAssocID="{731A642D-F40A-49C3-96CE-71AF79CD74A9}" presName="bgRect" presStyleLbl="bgShp" presStyleIdx="3" presStyleCnt="7"/>
      <dgm:spPr/>
    </dgm:pt>
    <dgm:pt modelId="{30AC3751-CEEB-4664-A696-AD86869B428C}" type="pres">
      <dgm:prSet presAssocID="{731A642D-F40A-49C3-96CE-71AF79CD74A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D328512-78FE-4539-B3D2-A6EEEB377419}" type="pres">
      <dgm:prSet presAssocID="{731A642D-F40A-49C3-96CE-71AF79CD74A9}" presName="spaceRect" presStyleCnt="0"/>
      <dgm:spPr/>
    </dgm:pt>
    <dgm:pt modelId="{00C96744-92B0-43F0-8D53-DF6B2481727C}" type="pres">
      <dgm:prSet presAssocID="{731A642D-F40A-49C3-96CE-71AF79CD74A9}" presName="parTx" presStyleLbl="revTx" presStyleIdx="3" presStyleCnt="7">
        <dgm:presLayoutVars>
          <dgm:chMax val="0"/>
          <dgm:chPref val="0"/>
        </dgm:presLayoutVars>
      </dgm:prSet>
      <dgm:spPr/>
    </dgm:pt>
    <dgm:pt modelId="{10D9BD3D-F481-4521-A4D5-2B466C896CD1}" type="pres">
      <dgm:prSet presAssocID="{3B2F0941-7EAD-4167-AA08-1D7525FFEC41}" presName="sibTrans" presStyleCnt="0"/>
      <dgm:spPr/>
    </dgm:pt>
    <dgm:pt modelId="{274FD3BF-4022-4CA2-AC51-DFA0FD109531}" type="pres">
      <dgm:prSet presAssocID="{52F3405B-1A82-4846-8F14-FAE0CF1C0186}" presName="compNode" presStyleCnt="0"/>
      <dgm:spPr/>
    </dgm:pt>
    <dgm:pt modelId="{7A85A6B1-B88A-4A19-B811-E190459945E9}" type="pres">
      <dgm:prSet presAssocID="{52F3405B-1A82-4846-8F14-FAE0CF1C0186}" presName="bgRect" presStyleLbl="bgShp" presStyleIdx="4" presStyleCnt="7"/>
      <dgm:spPr/>
    </dgm:pt>
    <dgm:pt modelId="{915CBB23-B5C3-4F2D-9ADC-BE6407B4FBAC}" type="pres">
      <dgm:prSet presAssocID="{52F3405B-1A82-4846-8F14-FAE0CF1C018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DA06E94-75F0-4E29-94EA-CFC9539F2F1A}" type="pres">
      <dgm:prSet presAssocID="{52F3405B-1A82-4846-8F14-FAE0CF1C0186}" presName="spaceRect" presStyleCnt="0"/>
      <dgm:spPr/>
    </dgm:pt>
    <dgm:pt modelId="{AB64F2B8-8BD4-499A-AB6B-C01E64E986C4}" type="pres">
      <dgm:prSet presAssocID="{52F3405B-1A82-4846-8F14-FAE0CF1C0186}" presName="parTx" presStyleLbl="revTx" presStyleIdx="4" presStyleCnt="7">
        <dgm:presLayoutVars>
          <dgm:chMax val="0"/>
          <dgm:chPref val="0"/>
        </dgm:presLayoutVars>
      </dgm:prSet>
      <dgm:spPr/>
    </dgm:pt>
    <dgm:pt modelId="{682200F0-0577-41E6-8B77-A92A4E78768D}" type="pres">
      <dgm:prSet presAssocID="{D93F34E3-506F-4FD1-9C66-9B357C784435}" presName="sibTrans" presStyleCnt="0"/>
      <dgm:spPr/>
    </dgm:pt>
    <dgm:pt modelId="{7CB461E6-8AA9-42E6-A906-8234751C2A66}" type="pres">
      <dgm:prSet presAssocID="{488DB061-9812-479E-961B-BAFB724FE456}" presName="compNode" presStyleCnt="0"/>
      <dgm:spPr/>
    </dgm:pt>
    <dgm:pt modelId="{2C3A9F1A-EFE5-43E8-AA72-269D7191250A}" type="pres">
      <dgm:prSet presAssocID="{488DB061-9812-479E-961B-BAFB724FE456}" presName="bgRect" presStyleLbl="bgShp" presStyleIdx="5" presStyleCnt="7"/>
      <dgm:spPr/>
    </dgm:pt>
    <dgm:pt modelId="{F1DA5A07-554C-474F-BC07-B718291D1E1B}" type="pres">
      <dgm:prSet presAssocID="{488DB061-9812-479E-961B-BAFB724FE45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AC2C038B-6E19-4AC5-BD63-C231DBE51514}" type="pres">
      <dgm:prSet presAssocID="{488DB061-9812-479E-961B-BAFB724FE456}" presName="spaceRect" presStyleCnt="0"/>
      <dgm:spPr/>
    </dgm:pt>
    <dgm:pt modelId="{44947942-E03E-4416-9522-11C730C207E2}" type="pres">
      <dgm:prSet presAssocID="{488DB061-9812-479E-961B-BAFB724FE456}" presName="parTx" presStyleLbl="revTx" presStyleIdx="5" presStyleCnt="7">
        <dgm:presLayoutVars>
          <dgm:chMax val="0"/>
          <dgm:chPref val="0"/>
        </dgm:presLayoutVars>
      </dgm:prSet>
      <dgm:spPr/>
    </dgm:pt>
    <dgm:pt modelId="{6AADDB8E-DF9F-430A-BA03-A716A96A3101}" type="pres">
      <dgm:prSet presAssocID="{4DBAB60C-45A5-4751-919A-FA3AC7EFE4CD}" presName="sibTrans" presStyleCnt="0"/>
      <dgm:spPr/>
    </dgm:pt>
    <dgm:pt modelId="{265EB96F-846C-4819-B0F6-115B64118453}" type="pres">
      <dgm:prSet presAssocID="{7BC4E9D9-4994-4A0B-A0B0-296146E77F1B}" presName="compNode" presStyleCnt="0"/>
      <dgm:spPr/>
    </dgm:pt>
    <dgm:pt modelId="{D0743055-23A8-414A-A571-FCA24AE2900F}" type="pres">
      <dgm:prSet presAssocID="{7BC4E9D9-4994-4A0B-A0B0-296146E77F1B}" presName="bgRect" presStyleLbl="bgShp" presStyleIdx="6" presStyleCnt="7"/>
      <dgm:spPr/>
    </dgm:pt>
    <dgm:pt modelId="{723574EB-CC69-4AC0-BFD1-C9F10EAA856B}" type="pres">
      <dgm:prSet presAssocID="{7BC4E9D9-4994-4A0B-A0B0-296146E77F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0B95D5C-93E9-4792-989E-9EFA6A0B850E}" type="pres">
      <dgm:prSet presAssocID="{7BC4E9D9-4994-4A0B-A0B0-296146E77F1B}" presName="spaceRect" presStyleCnt="0"/>
      <dgm:spPr/>
    </dgm:pt>
    <dgm:pt modelId="{08B7F4F4-5490-4582-B7CC-6C6314E14E9A}" type="pres">
      <dgm:prSet presAssocID="{7BC4E9D9-4994-4A0B-A0B0-296146E77F1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18D510C-160F-4B08-8D56-78A2CD7EEBC8}" srcId="{8B92B5DD-D768-4098-A65C-8714CE6D0F1F}" destId="{33F4AC9D-9DA3-43C1-9184-6E345BF69E9E}" srcOrd="2" destOrd="0" parTransId="{3754753F-747A-4608-8465-639C572EBC80}" sibTransId="{18356B25-A965-4770-8D79-9B1CA4D26AC1}"/>
    <dgm:cxn modelId="{24FBA21F-F237-4A44-9A74-55EDADF862B8}" srcId="{8B92B5DD-D768-4098-A65C-8714CE6D0F1F}" destId="{731A642D-F40A-49C3-96CE-71AF79CD74A9}" srcOrd="3" destOrd="0" parTransId="{55F09447-D051-423C-8EB4-3B9712649445}" sibTransId="{3B2F0941-7EAD-4167-AA08-1D7525FFEC41}"/>
    <dgm:cxn modelId="{99AA9F40-2B42-4898-9F30-2031F3C9C1CF}" type="presOf" srcId="{731A642D-F40A-49C3-96CE-71AF79CD74A9}" destId="{00C96744-92B0-43F0-8D53-DF6B2481727C}" srcOrd="0" destOrd="0" presId="urn:microsoft.com/office/officeart/2018/2/layout/IconVerticalSolidList"/>
    <dgm:cxn modelId="{3DF4B867-8342-4CCF-A7EF-AD613F2F20BE}" type="presOf" srcId="{D74B6557-78E3-428A-B06D-61DD14B59DCF}" destId="{C387B840-C666-4883-A532-CF6C8147A999}" srcOrd="0" destOrd="0" presId="urn:microsoft.com/office/officeart/2018/2/layout/IconVerticalSolidList"/>
    <dgm:cxn modelId="{D0897F48-A512-49CB-B09A-682DA3902847}" srcId="{8B92B5DD-D768-4098-A65C-8714CE6D0F1F}" destId="{488DB061-9812-479E-961B-BAFB724FE456}" srcOrd="5" destOrd="0" parTransId="{E44B3240-8F94-4912-B219-19F77E84BA26}" sibTransId="{4DBAB60C-45A5-4751-919A-FA3AC7EFE4CD}"/>
    <dgm:cxn modelId="{03AD8556-238E-4378-A064-5F17F2C9E05B}" type="presOf" srcId="{7BC4E9D9-4994-4A0B-A0B0-296146E77F1B}" destId="{08B7F4F4-5490-4582-B7CC-6C6314E14E9A}" srcOrd="0" destOrd="0" presId="urn:microsoft.com/office/officeart/2018/2/layout/IconVerticalSolidList"/>
    <dgm:cxn modelId="{98631F84-14D2-4E7E-8028-51EFA191CB37}" type="presOf" srcId="{8B92B5DD-D768-4098-A65C-8714CE6D0F1F}" destId="{D8B951F9-B8B7-4C53-AC99-5AF6C0449A4C}" srcOrd="0" destOrd="0" presId="urn:microsoft.com/office/officeart/2018/2/layout/IconVerticalSolidList"/>
    <dgm:cxn modelId="{D03B7195-01BC-4EDD-8B97-28DEE3DA3998}" type="presOf" srcId="{2B61C81D-CF57-468F-B4C4-4424EB071779}" destId="{6D8CDE78-3DAA-4126-9C74-984C161B30CF}" srcOrd="0" destOrd="0" presId="urn:microsoft.com/office/officeart/2018/2/layout/IconVerticalSolidList"/>
    <dgm:cxn modelId="{F96C9F9E-87B6-408C-A584-726857604764}" type="presOf" srcId="{52F3405B-1A82-4846-8F14-FAE0CF1C0186}" destId="{AB64F2B8-8BD4-499A-AB6B-C01E64E986C4}" srcOrd="0" destOrd="0" presId="urn:microsoft.com/office/officeart/2018/2/layout/IconVerticalSolidList"/>
    <dgm:cxn modelId="{36016DAF-7F84-4582-8A41-C34F11930C83}" type="presOf" srcId="{33F4AC9D-9DA3-43C1-9184-6E345BF69E9E}" destId="{63008601-2804-40F7-B2C6-B6A8ADCF5095}" srcOrd="0" destOrd="0" presId="urn:microsoft.com/office/officeart/2018/2/layout/IconVerticalSolidList"/>
    <dgm:cxn modelId="{59EADCD0-0BAA-4658-A5E2-F75BE887F766}" srcId="{8B92B5DD-D768-4098-A65C-8714CE6D0F1F}" destId="{7BC4E9D9-4994-4A0B-A0B0-296146E77F1B}" srcOrd="6" destOrd="0" parTransId="{E9DA4F05-9976-4F3D-8B55-B50230C1CD8B}" sibTransId="{9C32DD8B-6D79-4067-A785-1A95BD27D082}"/>
    <dgm:cxn modelId="{15CF56DC-4380-4272-9883-D5DC0554E013}" srcId="{8B92B5DD-D768-4098-A65C-8714CE6D0F1F}" destId="{D74B6557-78E3-428A-B06D-61DD14B59DCF}" srcOrd="1" destOrd="0" parTransId="{FE16ED4C-19AD-4652-A2A3-5191ACF729C0}" sibTransId="{70ACF6E5-F9E1-405D-9B60-46F07D46BD89}"/>
    <dgm:cxn modelId="{FE7554E4-30E2-4E22-B964-CD907E44C8C7}" srcId="{8B92B5DD-D768-4098-A65C-8714CE6D0F1F}" destId="{2B61C81D-CF57-468F-B4C4-4424EB071779}" srcOrd="0" destOrd="0" parTransId="{60D0462D-BF55-4636-99D7-18B0C2503EA7}" sibTransId="{20141D67-F308-4854-9485-BA734B8AE69C}"/>
    <dgm:cxn modelId="{014CE2EC-11E0-46D1-8AE9-4424859D1B74}" type="presOf" srcId="{488DB061-9812-479E-961B-BAFB724FE456}" destId="{44947942-E03E-4416-9522-11C730C207E2}" srcOrd="0" destOrd="0" presId="urn:microsoft.com/office/officeart/2018/2/layout/IconVerticalSolidList"/>
    <dgm:cxn modelId="{0E7413F9-40E5-4F70-AB77-C14CC40A1A1B}" srcId="{8B92B5DD-D768-4098-A65C-8714CE6D0F1F}" destId="{52F3405B-1A82-4846-8F14-FAE0CF1C0186}" srcOrd="4" destOrd="0" parTransId="{69401807-B26E-49BD-A56C-3F917980EF34}" sibTransId="{D93F34E3-506F-4FD1-9C66-9B357C784435}"/>
    <dgm:cxn modelId="{44FCB5BB-7DEA-43B4-A13B-12E591F73D64}" type="presParOf" srcId="{D8B951F9-B8B7-4C53-AC99-5AF6C0449A4C}" destId="{B7CEDD61-9AE6-41DC-B976-DF54A558EBF3}" srcOrd="0" destOrd="0" presId="urn:microsoft.com/office/officeart/2018/2/layout/IconVerticalSolidList"/>
    <dgm:cxn modelId="{F156EBD4-84B2-4FD6-819E-2AB1CA39F8B8}" type="presParOf" srcId="{B7CEDD61-9AE6-41DC-B976-DF54A558EBF3}" destId="{9F4792CE-3B0C-4146-A2DF-21E512CA7651}" srcOrd="0" destOrd="0" presId="urn:microsoft.com/office/officeart/2018/2/layout/IconVerticalSolidList"/>
    <dgm:cxn modelId="{31E07F75-7942-4998-8216-A08533C51F9B}" type="presParOf" srcId="{B7CEDD61-9AE6-41DC-B976-DF54A558EBF3}" destId="{B72DD42E-32BC-4247-90E9-F47F7B8A71D2}" srcOrd="1" destOrd="0" presId="urn:microsoft.com/office/officeart/2018/2/layout/IconVerticalSolidList"/>
    <dgm:cxn modelId="{70B107CA-014D-49CD-82F5-75D687ABC3E4}" type="presParOf" srcId="{B7CEDD61-9AE6-41DC-B976-DF54A558EBF3}" destId="{50FE636F-E68E-4073-969C-76013F886D31}" srcOrd="2" destOrd="0" presId="urn:microsoft.com/office/officeart/2018/2/layout/IconVerticalSolidList"/>
    <dgm:cxn modelId="{DAB203A6-4E24-448E-A107-69AC83B8A0D0}" type="presParOf" srcId="{B7CEDD61-9AE6-41DC-B976-DF54A558EBF3}" destId="{6D8CDE78-3DAA-4126-9C74-984C161B30CF}" srcOrd="3" destOrd="0" presId="urn:microsoft.com/office/officeart/2018/2/layout/IconVerticalSolidList"/>
    <dgm:cxn modelId="{6901B6C9-FD15-4CBD-82CA-90EEFCD4F17B}" type="presParOf" srcId="{D8B951F9-B8B7-4C53-AC99-5AF6C0449A4C}" destId="{D114FFEE-2CA2-4FC6-A764-D25CE117B33A}" srcOrd="1" destOrd="0" presId="urn:microsoft.com/office/officeart/2018/2/layout/IconVerticalSolidList"/>
    <dgm:cxn modelId="{BEF899CC-4329-4097-9808-45D09B94A38D}" type="presParOf" srcId="{D8B951F9-B8B7-4C53-AC99-5AF6C0449A4C}" destId="{EFCE3578-CD18-4EFF-82B6-2294E764D0CA}" srcOrd="2" destOrd="0" presId="urn:microsoft.com/office/officeart/2018/2/layout/IconVerticalSolidList"/>
    <dgm:cxn modelId="{3FDFD34A-0A76-4B8A-A7CF-5B28BF2952EC}" type="presParOf" srcId="{EFCE3578-CD18-4EFF-82B6-2294E764D0CA}" destId="{10AFD6A4-5E53-4297-8157-E8C7D09D37AD}" srcOrd="0" destOrd="0" presId="urn:microsoft.com/office/officeart/2018/2/layout/IconVerticalSolidList"/>
    <dgm:cxn modelId="{4FAA5CBD-CE08-4DF9-A475-6841D7A94F40}" type="presParOf" srcId="{EFCE3578-CD18-4EFF-82B6-2294E764D0CA}" destId="{218909D7-DFDE-480C-8615-E35D2EE59107}" srcOrd="1" destOrd="0" presId="urn:microsoft.com/office/officeart/2018/2/layout/IconVerticalSolidList"/>
    <dgm:cxn modelId="{4D5E417A-7629-43D3-B5F0-6B03CAE85115}" type="presParOf" srcId="{EFCE3578-CD18-4EFF-82B6-2294E764D0CA}" destId="{507397CC-0F5F-4023-BA4B-2A9C2956EC3F}" srcOrd="2" destOrd="0" presId="urn:microsoft.com/office/officeart/2018/2/layout/IconVerticalSolidList"/>
    <dgm:cxn modelId="{D5576075-E378-4A80-A93B-23B225BD58E1}" type="presParOf" srcId="{EFCE3578-CD18-4EFF-82B6-2294E764D0CA}" destId="{C387B840-C666-4883-A532-CF6C8147A999}" srcOrd="3" destOrd="0" presId="urn:microsoft.com/office/officeart/2018/2/layout/IconVerticalSolidList"/>
    <dgm:cxn modelId="{42293B12-B35B-4531-BE44-41935A45F874}" type="presParOf" srcId="{D8B951F9-B8B7-4C53-AC99-5AF6C0449A4C}" destId="{E5DB3B9C-3D18-4261-9F98-1365F2EC1117}" srcOrd="3" destOrd="0" presId="urn:microsoft.com/office/officeart/2018/2/layout/IconVerticalSolidList"/>
    <dgm:cxn modelId="{5F3E1ED2-2369-4DEA-AE33-9168EA915866}" type="presParOf" srcId="{D8B951F9-B8B7-4C53-AC99-5AF6C0449A4C}" destId="{449DD9F1-6FEC-4AE4-9983-33FA1F5686EB}" srcOrd="4" destOrd="0" presId="urn:microsoft.com/office/officeart/2018/2/layout/IconVerticalSolidList"/>
    <dgm:cxn modelId="{34B4B676-BB0F-4B9F-9DBC-DB757F9A0648}" type="presParOf" srcId="{449DD9F1-6FEC-4AE4-9983-33FA1F5686EB}" destId="{00B8A3DB-5276-4A87-8CBC-1F537123D409}" srcOrd="0" destOrd="0" presId="urn:microsoft.com/office/officeart/2018/2/layout/IconVerticalSolidList"/>
    <dgm:cxn modelId="{5967FCE4-E7FC-4D8D-88BC-118A1A52B6FD}" type="presParOf" srcId="{449DD9F1-6FEC-4AE4-9983-33FA1F5686EB}" destId="{17F70A7D-0EC1-484C-A71B-827652D38F3A}" srcOrd="1" destOrd="0" presId="urn:microsoft.com/office/officeart/2018/2/layout/IconVerticalSolidList"/>
    <dgm:cxn modelId="{B4D3DF7F-4FA8-4822-8723-A6E11331374D}" type="presParOf" srcId="{449DD9F1-6FEC-4AE4-9983-33FA1F5686EB}" destId="{4DE7AAAC-2C24-43A6-8800-CBC1B24C35DE}" srcOrd="2" destOrd="0" presId="urn:microsoft.com/office/officeart/2018/2/layout/IconVerticalSolidList"/>
    <dgm:cxn modelId="{56B0031F-9F21-4117-B71B-DE0EC6678602}" type="presParOf" srcId="{449DD9F1-6FEC-4AE4-9983-33FA1F5686EB}" destId="{63008601-2804-40F7-B2C6-B6A8ADCF5095}" srcOrd="3" destOrd="0" presId="urn:microsoft.com/office/officeart/2018/2/layout/IconVerticalSolidList"/>
    <dgm:cxn modelId="{1A421E50-70C1-45C1-82E5-7C9CBC1A78E9}" type="presParOf" srcId="{D8B951F9-B8B7-4C53-AC99-5AF6C0449A4C}" destId="{6DC30FF3-6B43-4B77-826A-4216A850D2B4}" srcOrd="5" destOrd="0" presId="urn:microsoft.com/office/officeart/2018/2/layout/IconVerticalSolidList"/>
    <dgm:cxn modelId="{F45CF39B-6027-494A-AC00-BA8B11E6D5A9}" type="presParOf" srcId="{D8B951F9-B8B7-4C53-AC99-5AF6C0449A4C}" destId="{F527E167-4D1C-4FDE-AA63-787419B5A862}" srcOrd="6" destOrd="0" presId="urn:microsoft.com/office/officeart/2018/2/layout/IconVerticalSolidList"/>
    <dgm:cxn modelId="{7BC2F479-6765-4FC8-B12D-5808C710C53A}" type="presParOf" srcId="{F527E167-4D1C-4FDE-AA63-787419B5A862}" destId="{E7B236A3-471B-4F2D-B677-C446C0E9743F}" srcOrd="0" destOrd="0" presId="urn:microsoft.com/office/officeart/2018/2/layout/IconVerticalSolidList"/>
    <dgm:cxn modelId="{A6291EF9-9053-4109-9369-7D11DCF81384}" type="presParOf" srcId="{F527E167-4D1C-4FDE-AA63-787419B5A862}" destId="{30AC3751-CEEB-4664-A696-AD86869B428C}" srcOrd="1" destOrd="0" presId="urn:microsoft.com/office/officeart/2018/2/layout/IconVerticalSolidList"/>
    <dgm:cxn modelId="{66586991-A52E-4719-B943-0CB04734ED54}" type="presParOf" srcId="{F527E167-4D1C-4FDE-AA63-787419B5A862}" destId="{BD328512-78FE-4539-B3D2-A6EEEB377419}" srcOrd="2" destOrd="0" presId="urn:microsoft.com/office/officeart/2018/2/layout/IconVerticalSolidList"/>
    <dgm:cxn modelId="{9A29F73C-DBDD-40B6-8FBC-102D6280202A}" type="presParOf" srcId="{F527E167-4D1C-4FDE-AA63-787419B5A862}" destId="{00C96744-92B0-43F0-8D53-DF6B2481727C}" srcOrd="3" destOrd="0" presId="urn:microsoft.com/office/officeart/2018/2/layout/IconVerticalSolidList"/>
    <dgm:cxn modelId="{737A710F-486F-4641-BAE6-DEDCAC02D03C}" type="presParOf" srcId="{D8B951F9-B8B7-4C53-AC99-5AF6C0449A4C}" destId="{10D9BD3D-F481-4521-A4D5-2B466C896CD1}" srcOrd="7" destOrd="0" presId="urn:microsoft.com/office/officeart/2018/2/layout/IconVerticalSolidList"/>
    <dgm:cxn modelId="{9D8D080A-381A-4C9B-A62C-5953D37BA42A}" type="presParOf" srcId="{D8B951F9-B8B7-4C53-AC99-5AF6C0449A4C}" destId="{274FD3BF-4022-4CA2-AC51-DFA0FD109531}" srcOrd="8" destOrd="0" presId="urn:microsoft.com/office/officeart/2018/2/layout/IconVerticalSolidList"/>
    <dgm:cxn modelId="{D90263AF-04A3-486C-8DC3-C46ACD3FB555}" type="presParOf" srcId="{274FD3BF-4022-4CA2-AC51-DFA0FD109531}" destId="{7A85A6B1-B88A-4A19-B811-E190459945E9}" srcOrd="0" destOrd="0" presId="urn:microsoft.com/office/officeart/2018/2/layout/IconVerticalSolidList"/>
    <dgm:cxn modelId="{0FBB31C1-0CCE-4A12-83F8-F816F3153A89}" type="presParOf" srcId="{274FD3BF-4022-4CA2-AC51-DFA0FD109531}" destId="{915CBB23-B5C3-4F2D-9ADC-BE6407B4FBAC}" srcOrd="1" destOrd="0" presId="urn:microsoft.com/office/officeart/2018/2/layout/IconVerticalSolidList"/>
    <dgm:cxn modelId="{07EFC755-2A49-4CCF-A5A2-0B06CDCCA5D7}" type="presParOf" srcId="{274FD3BF-4022-4CA2-AC51-DFA0FD109531}" destId="{7DA06E94-75F0-4E29-94EA-CFC9539F2F1A}" srcOrd="2" destOrd="0" presId="urn:microsoft.com/office/officeart/2018/2/layout/IconVerticalSolidList"/>
    <dgm:cxn modelId="{AC8DB5F9-AAA6-4CA7-AAE3-E3EB7ED95017}" type="presParOf" srcId="{274FD3BF-4022-4CA2-AC51-DFA0FD109531}" destId="{AB64F2B8-8BD4-499A-AB6B-C01E64E986C4}" srcOrd="3" destOrd="0" presId="urn:microsoft.com/office/officeart/2018/2/layout/IconVerticalSolidList"/>
    <dgm:cxn modelId="{AFF54743-4D2E-48E7-97C3-E706EA77C1DC}" type="presParOf" srcId="{D8B951F9-B8B7-4C53-AC99-5AF6C0449A4C}" destId="{682200F0-0577-41E6-8B77-A92A4E78768D}" srcOrd="9" destOrd="0" presId="urn:microsoft.com/office/officeart/2018/2/layout/IconVerticalSolidList"/>
    <dgm:cxn modelId="{F89A2F28-958B-4E91-B0C0-2DF049294E87}" type="presParOf" srcId="{D8B951F9-B8B7-4C53-AC99-5AF6C0449A4C}" destId="{7CB461E6-8AA9-42E6-A906-8234751C2A66}" srcOrd="10" destOrd="0" presId="urn:microsoft.com/office/officeart/2018/2/layout/IconVerticalSolidList"/>
    <dgm:cxn modelId="{EA9B8479-84F4-4E0A-B359-06F9A4658B57}" type="presParOf" srcId="{7CB461E6-8AA9-42E6-A906-8234751C2A66}" destId="{2C3A9F1A-EFE5-43E8-AA72-269D7191250A}" srcOrd="0" destOrd="0" presId="urn:microsoft.com/office/officeart/2018/2/layout/IconVerticalSolidList"/>
    <dgm:cxn modelId="{FBF673A8-8775-4708-9B42-E1D5643E35B2}" type="presParOf" srcId="{7CB461E6-8AA9-42E6-A906-8234751C2A66}" destId="{F1DA5A07-554C-474F-BC07-B718291D1E1B}" srcOrd="1" destOrd="0" presId="urn:microsoft.com/office/officeart/2018/2/layout/IconVerticalSolidList"/>
    <dgm:cxn modelId="{18660A03-D4DC-4818-8EA6-4FD4710A1771}" type="presParOf" srcId="{7CB461E6-8AA9-42E6-A906-8234751C2A66}" destId="{AC2C038B-6E19-4AC5-BD63-C231DBE51514}" srcOrd="2" destOrd="0" presId="urn:microsoft.com/office/officeart/2018/2/layout/IconVerticalSolidList"/>
    <dgm:cxn modelId="{5351ABA3-6937-4B53-8BC6-8DDA7A42670F}" type="presParOf" srcId="{7CB461E6-8AA9-42E6-A906-8234751C2A66}" destId="{44947942-E03E-4416-9522-11C730C207E2}" srcOrd="3" destOrd="0" presId="urn:microsoft.com/office/officeart/2018/2/layout/IconVerticalSolidList"/>
    <dgm:cxn modelId="{CCD93B87-D4DE-4959-98EE-CB6601BFDF08}" type="presParOf" srcId="{D8B951F9-B8B7-4C53-AC99-5AF6C0449A4C}" destId="{6AADDB8E-DF9F-430A-BA03-A716A96A3101}" srcOrd="11" destOrd="0" presId="urn:microsoft.com/office/officeart/2018/2/layout/IconVerticalSolidList"/>
    <dgm:cxn modelId="{3E832AA0-DF0F-4216-9D92-E865C6DB3B29}" type="presParOf" srcId="{D8B951F9-B8B7-4C53-AC99-5AF6C0449A4C}" destId="{265EB96F-846C-4819-B0F6-115B64118453}" srcOrd="12" destOrd="0" presId="urn:microsoft.com/office/officeart/2018/2/layout/IconVerticalSolidList"/>
    <dgm:cxn modelId="{C9FA31D7-62BF-44E1-A745-C18720150BFB}" type="presParOf" srcId="{265EB96F-846C-4819-B0F6-115B64118453}" destId="{D0743055-23A8-414A-A571-FCA24AE2900F}" srcOrd="0" destOrd="0" presId="urn:microsoft.com/office/officeart/2018/2/layout/IconVerticalSolidList"/>
    <dgm:cxn modelId="{B700D48A-F228-4109-A602-B9A948822032}" type="presParOf" srcId="{265EB96F-846C-4819-B0F6-115B64118453}" destId="{723574EB-CC69-4AC0-BFD1-C9F10EAA856B}" srcOrd="1" destOrd="0" presId="urn:microsoft.com/office/officeart/2018/2/layout/IconVerticalSolidList"/>
    <dgm:cxn modelId="{9142BCE9-BBB8-41B6-B6EC-968D82B43656}" type="presParOf" srcId="{265EB96F-846C-4819-B0F6-115B64118453}" destId="{00B95D5C-93E9-4792-989E-9EFA6A0B850E}" srcOrd="2" destOrd="0" presId="urn:microsoft.com/office/officeart/2018/2/layout/IconVerticalSolidList"/>
    <dgm:cxn modelId="{549ACA6B-07D6-45AA-9EA6-166B43B22E9D}" type="presParOf" srcId="{265EB96F-846C-4819-B0F6-115B64118453}" destId="{08B7F4F4-5490-4582-B7CC-6C6314E14E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A102D-8D4B-4ED4-84D9-9BD40D120E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EA6CD9-8A8D-4AEA-A61E-70BDD3F3E42A}">
      <dgm:prSet/>
      <dgm:spPr/>
      <dgm:t>
        <a:bodyPr/>
        <a:lstStyle/>
        <a:p>
          <a:r>
            <a:rPr lang="pt-BR"/>
            <a:t>ODS 3 – Saúde e Bem Estar</a:t>
          </a:r>
          <a:endParaRPr lang="en-US"/>
        </a:p>
      </dgm:t>
    </dgm:pt>
    <dgm:pt modelId="{A7DCB67E-9021-4FA9-A94E-656E73248073}" type="parTrans" cxnId="{A55EFD78-8B3F-4570-9BA9-D776F0444C7B}">
      <dgm:prSet/>
      <dgm:spPr/>
      <dgm:t>
        <a:bodyPr/>
        <a:lstStyle/>
        <a:p>
          <a:endParaRPr lang="en-US"/>
        </a:p>
      </dgm:t>
    </dgm:pt>
    <dgm:pt modelId="{D680B282-9C14-4D7B-9A85-65BB8334A77B}" type="sibTrans" cxnId="{A55EFD78-8B3F-4570-9BA9-D776F0444C7B}">
      <dgm:prSet/>
      <dgm:spPr/>
      <dgm:t>
        <a:bodyPr/>
        <a:lstStyle/>
        <a:p>
          <a:endParaRPr lang="en-US"/>
        </a:p>
      </dgm:t>
    </dgm:pt>
    <dgm:pt modelId="{08F0EA6A-14DE-44CC-9C22-B88FD58EC3CF}">
      <dgm:prSet/>
      <dgm:spPr/>
      <dgm:t>
        <a:bodyPr/>
        <a:lstStyle/>
        <a:p>
          <a:r>
            <a:rPr lang="pt-BR"/>
            <a:t>ODS 4 – Educação de qualidade</a:t>
          </a:r>
          <a:endParaRPr lang="en-US"/>
        </a:p>
      </dgm:t>
    </dgm:pt>
    <dgm:pt modelId="{5F4805F7-C607-42A3-95C6-17DCA8FFE949}" type="parTrans" cxnId="{6CEBA7C1-F34A-44CF-8C82-EF68ED5D6AF5}">
      <dgm:prSet/>
      <dgm:spPr/>
      <dgm:t>
        <a:bodyPr/>
        <a:lstStyle/>
        <a:p>
          <a:endParaRPr lang="en-US"/>
        </a:p>
      </dgm:t>
    </dgm:pt>
    <dgm:pt modelId="{23635EBD-9BF2-4055-956D-F821AEB3F058}" type="sibTrans" cxnId="{6CEBA7C1-F34A-44CF-8C82-EF68ED5D6AF5}">
      <dgm:prSet/>
      <dgm:spPr/>
      <dgm:t>
        <a:bodyPr/>
        <a:lstStyle/>
        <a:p>
          <a:endParaRPr lang="en-US"/>
        </a:p>
      </dgm:t>
    </dgm:pt>
    <dgm:pt modelId="{E661AF51-DB75-4BEE-9C5C-554A4AB7380C}" type="pres">
      <dgm:prSet presAssocID="{E60A102D-8D4B-4ED4-84D9-9BD40D120E76}" presName="root" presStyleCnt="0">
        <dgm:presLayoutVars>
          <dgm:dir/>
          <dgm:resizeHandles val="exact"/>
        </dgm:presLayoutVars>
      </dgm:prSet>
      <dgm:spPr/>
    </dgm:pt>
    <dgm:pt modelId="{93C0DC2E-4787-40C9-8BE0-FA14FF6E0E40}" type="pres">
      <dgm:prSet presAssocID="{ECEA6CD9-8A8D-4AEA-A61E-70BDD3F3E42A}" presName="compNode" presStyleCnt="0"/>
      <dgm:spPr/>
    </dgm:pt>
    <dgm:pt modelId="{BD2B875D-8657-4F8A-9525-AA6513D551AB}" type="pres">
      <dgm:prSet presAssocID="{ECEA6CD9-8A8D-4AEA-A61E-70BDD3F3E4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 de dentes"/>
        </a:ext>
      </dgm:extLst>
    </dgm:pt>
    <dgm:pt modelId="{084A3567-C329-4CC2-9D9D-E8ED75D99F5C}" type="pres">
      <dgm:prSet presAssocID="{ECEA6CD9-8A8D-4AEA-A61E-70BDD3F3E42A}" presName="spaceRect" presStyleCnt="0"/>
      <dgm:spPr/>
    </dgm:pt>
    <dgm:pt modelId="{7EA8DEDF-EA38-4D06-B639-2D695A757C72}" type="pres">
      <dgm:prSet presAssocID="{ECEA6CD9-8A8D-4AEA-A61E-70BDD3F3E42A}" presName="textRect" presStyleLbl="revTx" presStyleIdx="0" presStyleCnt="2">
        <dgm:presLayoutVars>
          <dgm:chMax val="1"/>
          <dgm:chPref val="1"/>
        </dgm:presLayoutVars>
      </dgm:prSet>
      <dgm:spPr/>
    </dgm:pt>
    <dgm:pt modelId="{5E38A595-3861-4AD0-B969-9D56F62FC3AF}" type="pres">
      <dgm:prSet presAssocID="{D680B282-9C14-4D7B-9A85-65BB8334A77B}" presName="sibTrans" presStyleCnt="0"/>
      <dgm:spPr/>
    </dgm:pt>
    <dgm:pt modelId="{66D5EC62-9A84-4218-93E1-546AD2F69A6F}" type="pres">
      <dgm:prSet presAssocID="{08F0EA6A-14DE-44CC-9C22-B88FD58EC3CF}" presName="compNode" presStyleCnt="0"/>
      <dgm:spPr/>
    </dgm:pt>
    <dgm:pt modelId="{E107D458-61A7-429C-A194-7C9C590381CF}" type="pres">
      <dgm:prSet presAssocID="{08F0EA6A-14DE-44CC-9C22-B88FD58EC3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2791A488-37A5-4696-A90D-950E6E708D7C}" type="pres">
      <dgm:prSet presAssocID="{08F0EA6A-14DE-44CC-9C22-B88FD58EC3CF}" presName="spaceRect" presStyleCnt="0"/>
      <dgm:spPr/>
    </dgm:pt>
    <dgm:pt modelId="{A4FBFCDD-7437-45B7-AD82-5ABF3DE7943B}" type="pres">
      <dgm:prSet presAssocID="{08F0EA6A-14DE-44CC-9C22-B88FD58EC3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92781C-F54D-4B29-8C15-3BD0ECE9FEF9}" type="presOf" srcId="{ECEA6CD9-8A8D-4AEA-A61E-70BDD3F3E42A}" destId="{7EA8DEDF-EA38-4D06-B639-2D695A757C72}" srcOrd="0" destOrd="0" presId="urn:microsoft.com/office/officeart/2018/2/layout/IconLabelList"/>
    <dgm:cxn modelId="{A9F24D27-2845-4C30-AE77-1C2B438FBE61}" type="presOf" srcId="{08F0EA6A-14DE-44CC-9C22-B88FD58EC3CF}" destId="{A4FBFCDD-7437-45B7-AD82-5ABF3DE7943B}" srcOrd="0" destOrd="0" presId="urn:microsoft.com/office/officeart/2018/2/layout/IconLabelList"/>
    <dgm:cxn modelId="{A55EFD78-8B3F-4570-9BA9-D776F0444C7B}" srcId="{E60A102D-8D4B-4ED4-84D9-9BD40D120E76}" destId="{ECEA6CD9-8A8D-4AEA-A61E-70BDD3F3E42A}" srcOrd="0" destOrd="0" parTransId="{A7DCB67E-9021-4FA9-A94E-656E73248073}" sibTransId="{D680B282-9C14-4D7B-9A85-65BB8334A77B}"/>
    <dgm:cxn modelId="{6CEBA7C1-F34A-44CF-8C82-EF68ED5D6AF5}" srcId="{E60A102D-8D4B-4ED4-84D9-9BD40D120E76}" destId="{08F0EA6A-14DE-44CC-9C22-B88FD58EC3CF}" srcOrd="1" destOrd="0" parTransId="{5F4805F7-C607-42A3-95C6-17DCA8FFE949}" sibTransId="{23635EBD-9BF2-4055-956D-F821AEB3F058}"/>
    <dgm:cxn modelId="{9C1CAFD6-887A-4F11-B184-3A7267E6AD5D}" type="presOf" srcId="{E60A102D-8D4B-4ED4-84D9-9BD40D120E76}" destId="{E661AF51-DB75-4BEE-9C5C-554A4AB7380C}" srcOrd="0" destOrd="0" presId="urn:microsoft.com/office/officeart/2018/2/layout/IconLabelList"/>
    <dgm:cxn modelId="{F4820420-CDE7-46B7-97BE-C54D6027B617}" type="presParOf" srcId="{E661AF51-DB75-4BEE-9C5C-554A4AB7380C}" destId="{93C0DC2E-4787-40C9-8BE0-FA14FF6E0E40}" srcOrd="0" destOrd="0" presId="urn:microsoft.com/office/officeart/2018/2/layout/IconLabelList"/>
    <dgm:cxn modelId="{9C885127-4B09-41D5-A495-F92E4368B5D3}" type="presParOf" srcId="{93C0DC2E-4787-40C9-8BE0-FA14FF6E0E40}" destId="{BD2B875D-8657-4F8A-9525-AA6513D551AB}" srcOrd="0" destOrd="0" presId="urn:microsoft.com/office/officeart/2018/2/layout/IconLabelList"/>
    <dgm:cxn modelId="{63265E21-0035-4729-AC04-23C46C32C8CC}" type="presParOf" srcId="{93C0DC2E-4787-40C9-8BE0-FA14FF6E0E40}" destId="{084A3567-C329-4CC2-9D9D-E8ED75D99F5C}" srcOrd="1" destOrd="0" presId="urn:microsoft.com/office/officeart/2018/2/layout/IconLabelList"/>
    <dgm:cxn modelId="{0471FE1C-76F5-4CF7-91DE-464D35D69064}" type="presParOf" srcId="{93C0DC2E-4787-40C9-8BE0-FA14FF6E0E40}" destId="{7EA8DEDF-EA38-4D06-B639-2D695A757C72}" srcOrd="2" destOrd="0" presId="urn:microsoft.com/office/officeart/2018/2/layout/IconLabelList"/>
    <dgm:cxn modelId="{6AC728D8-4627-4619-B78B-F3D6E36F26F6}" type="presParOf" srcId="{E661AF51-DB75-4BEE-9C5C-554A4AB7380C}" destId="{5E38A595-3861-4AD0-B969-9D56F62FC3AF}" srcOrd="1" destOrd="0" presId="urn:microsoft.com/office/officeart/2018/2/layout/IconLabelList"/>
    <dgm:cxn modelId="{688951CB-5D7F-48BD-A11E-C21D903BF180}" type="presParOf" srcId="{E661AF51-DB75-4BEE-9C5C-554A4AB7380C}" destId="{66D5EC62-9A84-4218-93E1-546AD2F69A6F}" srcOrd="2" destOrd="0" presId="urn:microsoft.com/office/officeart/2018/2/layout/IconLabelList"/>
    <dgm:cxn modelId="{CA44FA03-35F7-4C52-B607-9170A5F9D9DD}" type="presParOf" srcId="{66D5EC62-9A84-4218-93E1-546AD2F69A6F}" destId="{E107D458-61A7-429C-A194-7C9C590381CF}" srcOrd="0" destOrd="0" presId="urn:microsoft.com/office/officeart/2018/2/layout/IconLabelList"/>
    <dgm:cxn modelId="{3F076611-11DF-4B92-BDE9-33A70E886C75}" type="presParOf" srcId="{66D5EC62-9A84-4218-93E1-546AD2F69A6F}" destId="{2791A488-37A5-4696-A90D-950E6E708D7C}" srcOrd="1" destOrd="0" presId="urn:microsoft.com/office/officeart/2018/2/layout/IconLabelList"/>
    <dgm:cxn modelId="{F1D237B4-4EAD-4AC7-8E78-7C2F708F579E}" type="presParOf" srcId="{66D5EC62-9A84-4218-93E1-546AD2F69A6F}" destId="{A4FBFCDD-7437-45B7-AD82-5ABF3DE794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FB80-1FE7-49ED-AD1E-73037ACEDD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6B39D9-26FC-4187-8F69-68152856287B}">
      <dgm:prSet/>
      <dgm:spPr/>
      <dgm:t>
        <a:bodyPr/>
        <a:lstStyle/>
        <a:p>
          <a:r>
            <a:rPr lang="pt-BR" dirty="0"/>
            <a:t>Disciplina</a:t>
          </a:r>
          <a:endParaRPr lang="en-US" dirty="0"/>
        </a:p>
      </dgm:t>
    </dgm:pt>
    <dgm:pt modelId="{75161133-C99B-49FC-AEC7-26637DA8D42A}" type="parTrans" cxnId="{4A8675B6-C651-4188-93C6-32439DBF1689}">
      <dgm:prSet/>
      <dgm:spPr/>
      <dgm:t>
        <a:bodyPr/>
        <a:lstStyle/>
        <a:p>
          <a:endParaRPr lang="en-US"/>
        </a:p>
      </dgm:t>
    </dgm:pt>
    <dgm:pt modelId="{DA88491A-6D0F-434D-B2D6-75930F658D25}" type="sibTrans" cxnId="{4A8675B6-C651-4188-93C6-32439DBF1689}">
      <dgm:prSet/>
      <dgm:spPr/>
      <dgm:t>
        <a:bodyPr/>
        <a:lstStyle/>
        <a:p>
          <a:endParaRPr lang="en-US"/>
        </a:p>
      </dgm:t>
    </dgm:pt>
    <dgm:pt modelId="{6D4CE373-4353-498E-89D6-9AE5936CD4D9}">
      <dgm:prSet/>
      <dgm:spPr/>
      <dgm:t>
        <a:bodyPr/>
        <a:lstStyle/>
        <a:p>
          <a:r>
            <a:rPr lang="pt-BR" dirty="0"/>
            <a:t>Esforço</a:t>
          </a:r>
          <a:endParaRPr lang="en-US" dirty="0"/>
        </a:p>
      </dgm:t>
    </dgm:pt>
    <dgm:pt modelId="{F407ECCC-8881-4EEC-A6CE-C82EEBA81325}" type="parTrans" cxnId="{9AA7B6C3-F8C1-4E69-8133-30C4C9948210}">
      <dgm:prSet/>
      <dgm:spPr/>
      <dgm:t>
        <a:bodyPr/>
        <a:lstStyle/>
        <a:p>
          <a:endParaRPr lang="en-US"/>
        </a:p>
      </dgm:t>
    </dgm:pt>
    <dgm:pt modelId="{297B0414-219A-4F9D-9EF8-6AC2B978CFC6}" type="sibTrans" cxnId="{9AA7B6C3-F8C1-4E69-8133-30C4C9948210}">
      <dgm:prSet/>
      <dgm:spPr/>
      <dgm:t>
        <a:bodyPr/>
        <a:lstStyle/>
        <a:p>
          <a:endParaRPr lang="en-US"/>
        </a:p>
      </dgm:t>
    </dgm:pt>
    <dgm:pt modelId="{63C4D609-DC5E-4DE9-951E-09BA18D89F57}">
      <dgm:prSet/>
      <dgm:spPr/>
      <dgm:t>
        <a:bodyPr/>
        <a:lstStyle/>
        <a:p>
          <a:r>
            <a:rPr lang="pt-BR"/>
            <a:t>Colaboração</a:t>
          </a:r>
          <a:endParaRPr lang="en-US"/>
        </a:p>
      </dgm:t>
    </dgm:pt>
    <dgm:pt modelId="{AF1802F9-29C2-4B97-9BFB-C1AA6E2FA7AF}" type="parTrans" cxnId="{FD246B73-4AD9-4E76-B73C-99BA9CC5EF58}">
      <dgm:prSet/>
      <dgm:spPr/>
      <dgm:t>
        <a:bodyPr/>
        <a:lstStyle/>
        <a:p>
          <a:endParaRPr lang="en-US"/>
        </a:p>
      </dgm:t>
    </dgm:pt>
    <dgm:pt modelId="{472624EC-C90F-4F8B-8A03-CE71F950AA57}" type="sibTrans" cxnId="{FD246B73-4AD9-4E76-B73C-99BA9CC5EF58}">
      <dgm:prSet/>
      <dgm:spPr/>
      <dgm:t>
        <a:bodyPr/>
        <a:lstStyle/>
        <a:p>
          <a:endParaRPr lang="en-US"/>
        </a:p>
      </dgm:t>
    </dgm:pt>
    <dgm:pt modelId="{2C6FB902-06A2-4672-8AE4-CB4AFE871B50}">
      <dgm:prSet/>
      <dgm:spPr/>
      <dgm:t>
        <a:bodyPr/>
        <a:lstStyle/>
        <a:p>
          <a:r>
            <a:rPr lang="pt-BR"/>
            <a:t>Fé</a:t>
          </a:r>
          <a:endParaRPr lang="en-US"/>
        </a:p>
      </dgm:t>
    </dgm:pt>
    <dgm:pt modelId="{DB80A81D-0064-4C8C-8BA9-260517C930D9}" type="parTrans" cxnId="{D776D22B-6C65-4C64-B3E7-FCFE1D80DF64}">
      <dgm:prSet/>
      <dgm:spPr/>
      <dgm:t>
        <a:bodyPr/>
        <a:lstStyle/>
        <a:p>
          <a:endParaRPr lang="en-US"/>
        </a:p>
      </dgm:t>
    </dgm:pt>
    <dgm:pt modelId="{8081015D-2528-4494-A431-904154C898C8}" type="sibTrans" cxnId="{D776D22B-6C65-4C64-B3E7-FCFE1D80DF64}">
      <dgm:prSet/>
      <dgm:spPr/>
      <dgm:t>
        <a:bodyPr/>
        <a:lstStyle/>
        <a:p>
          <a:endParaRPr lang="en-US"/>
        </a:p>
      </dgm:t>
    </dgm:pt>
    <dgm:pt modelId="{D9F81659-44C2-42E2-A068-2017E6F3545A}" type="pres">
      <dgm:prSet presAssocID="{EE81FB80-1FE7-49ED-AD1E-73037ACEDD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D1397-FB46-4205-8F7E-0771AF728D17}" type="pres">
      <dgm:prSet presAssocID="{CE6B39D9-26FC-4187-8F69-68152856287B}" presName="hierRoot1" presStyleCnt="0"/>
      <dgm:spPr/>
    </dgm:pt>
    <dgm:pt modelId="{DF05620C-620A-4108-922A-30C9E1BC0D05}" type="pres">
      <dgm:prSet presAssocID="{CE6B39D9-26FC-4187-8F69-68152856287B}" presName="composite" presStyleCnt="0"/>
      <dgm:spPr/>
    </dgm:pt>
    <dgm:pt modelId="{6E58E24E-B7B6-4895-81BA-593394FA5349}" type="pres">
      <dgm:prSet presAssocID="{CE6B39D9-26FC-4187-8F69-68152856287B}" presName="background" presStyleLbl="node0" presStyleIdx="0" presStyleCnt="4"/>
      <dgm:spPr/>
    </dgm:pt>
    <dgm:pt modelId="{8D016A8E-CAAA-4D4D-90CF-80B07955D7B4}" type="pres">
      <dgm:prSet presAssocID="{CE6B39D9-26FC-4187-8F69-68152856287B}" presName="text" presStyleLbl="fgAcc0" presStyleIdx="0" presStyleCnt="4">
        <dgm:presLayoutVars>
          <dgm:chPref val="3"/>
        </dgm:presLayoutVars>
      </dgm:prSet>
      <dgm:spPr/>
    </dgm:pt>
    <dgm:pt modelId="{26C20072-5A3E-4B5A-A499-FD019C378BB6}" type="pres">
      <dgm:prSet presAssocID="{CE6B39D9-26FC-4187-8F69-68152856287B}" presName="hierChild2" presStyleCnt="0"/>
      <dgm:spPr/>
    </dgm:pt>
    <dgm:pt modelId="{72B7E4D8-064D-490B-9AD9-E3DA865338BA}" type="pres">
      <dgm:prSet presAssocID="{6D4CE373-4353-498E-89D6-9AE5936CD4D9}" presName="hierRoot1" presStyleCnt="0"/>
      <dgm:spPr/>
    </dgm:pt>
    <dgm:pt modelId="{95D8970D-5EFA-4ABD-8C0A-823DEA11BBE9}" type="pres">
      <dgm:prSet presAssocID="{6D4CE373-4353-498E-89D6-9AE5936CD4D9}" presName="composite" presStyleCnt="0"/>
      <dgm:spPr/>
    </dgm:pt>
    <dgm:pt modelId="{A0C6260D-8E01-4D7E-AFE5-DEA6BC841D51}" type="pres">
      <dgm:prSet presAssocID="{6D4CE373-4353-498E-89D6-9AE5936CD4D9}" presName="background" presStyleLbl="node0" presStyleIdx="1" presStyleCnt="4"/>
      <dgm:spPr/>
    </dgm:pt>
    <dgm:pt modelId="{C4BC120F-0344-4F48-98CF-4F0D14FB0675}" type="pres">
      <dgm:prSet presAssocID="{6D4CE373-4353-498E-89D6-9AE5936CD4D9}" presName="text" presStyleLbl="fgAcc0" presStyleIdx="1" presStyleCnt="4">
        <dgm:presLayoutVars>
          <dgm:chPref val="3"/>
        </dgm:presLayoutVars>
      </dgm:prSet>
      <dgm:spPr/>
    </dgm:pt>
    <dgm:pt modelId="{123F378A-966B-402A-87C5-C1F313EC55EA}" type="pres">
      <dgm:prSet presAssocID="{6D4CE373-4353-498E-89D6-9AE5936CD4D9}" presName="hierChild2" presStyleCnt="0"/>
      <dgm:spPr/>
    </dgm:pt>
    <dgm:pt modelId="{F45E238F-ED04-4CF3-BB84-345F184942E6}" type="pres">
      <dgm:prSet presAssocID="{63C4D609-DC5E-4DE9-951E-09BA18D89F57}" presName="hierRoot1" presStyleCnt="0"/>
      <dgm:spPr/>
    </dgm:pt>
    <dgm:pt modelId="{7E8EFE2D-E55C-4A75-97E5-D8ED76D17D40}" type="pres">
      <dgm:prSet presAssocID="{63C4D609-DC5E-4DE9-951E-09BA18D89F57}" presName="composite" presStyleCnt="0"/>
      <dgm:spPr/>
    </dgm:pt>
    <dgm:pt modelId="{60257B5E-A353-46F9-A4EC-F8A8B7027C96}" type="pres">
      <dgm:prSet presAssocID="{63C4D609-DC5E-4DE9-951E-09BA18D89F57}" presName="background" presStyleLbl="node0" presStyleIdx="2" presStyleCnt="4"/>
      <dgm:spPr/>
    </dgm:pt>
    <dgm:pt modelId="{43F7F15F-8CEC-4672-8445-CDED6930FFDA}" type="pres">
      <dgm:prSet presAssocID="{63C4D609-DC5E-4DE9-951E-09BA18D89F57}" presName="text" presStyleLbl="fgAcc0" presStyleIdx="2" presStyleCnt="4">
        <dgm:presLayoutVars>
          <dgm:chPref val="3"/>
        </dgm:presLayoutVars>
      </dgm:prSet>
      <dgm:spPr/>
    </dgm:pt>
    <dgm:pt modelId="{AE4D147D-2AB0-423F-AEA8-10974AF8A3A1}" type="pres">
      <dgm:prSet presAssocID="{63C4D609-DC5E-4DE9-951E-09BA18D89F57}" presName="hierChild2" presStyleCnt="0"/>
      <dgm:spPr/>
    </dgm:pt>
    <dgm:pt modelId="{607897B2-C353-49AA-AC03-1DD61E130BEE}" type="pres">
      <dgm:prSet presAssocID="{2C6FB902-06A2-4672-8AE4-CB4AFE871B50}" presName="hierRoot1" presStyleCnt="0"/>
      <dgm:spPr/>
    </dgm:pt>
    <dgm:pt modelId="{2F519D3A-8240-464F-A0E2-6269DC8AC66B}" type="pres">
      <dgm:prSet presAssocID="{2C6FB902-06A2-4672-8AE4-CB4AFE871B50}" presName="composite" presStyleCnt="0"/>
      <dgm:spPr/>
    </dgm:pt>
    <dgm:pt modelId="{66AB8450-A770-4DAE-8ADD-54C9AC460D81}" type="pres">
      <dgm:prSet presAssocID="{2C6FB902-06A2-4672-8AE4-CB4AFE871B50}" presName="background" presStyleLbl="node0" presStyleIdx="3" presStyleCnt="4"/>
      <dgm:spPr/>
    </dgm:pt>
    <dgm:pt modelId="{8C6B90D6-5333-46E0-BFA8-93B8E73D0A27}" type="pres">
      <dgm:prSet presAssocID="{2C6FB902-06A2-4672-8AE4-CB4AFE871B50}" presName="text" presStyleLbl="fgAcc0" presStyleIdx="3" presStyleCnt="4">
        <dgm:presLayoutVars>
          <dgm:chPref val="3"/>
        </dgm:presLayoutVars>
      </dgm:prSet>
      <dgm:spPr/>
    </dgm:pt>
    <dgm:pt modelId="{48207C87-55AA-43C8-8783-E599BCE1275A}" type="pres">
      <dgm:prSet presAssocID="{2C6FB902-06A2-4672-8AE4-CB4AFE871B50}" presName="hierChild2" presStyleCnt="0"/>
      <dgm:spPr/>
    </dgm:pt>
  </dgm:ptLst>
  <dgm:cxnLst>
    <dgm:cxn modelId="{AE0FE71D-A511-4421-9E34-35DF83E794A4}" type="presOf" srcId="{EE81FB80-1FE7-49ED-AD1E-73037ACEDDEA}" destId="{D9F81659-44C2-42E2-A068-2017E6F3545A}" srcOrd="0" destOrd="0" presId="urn:microsoft.com/office/officeart/2005/8/layout/hierarchy1"/>
    <dgm:cxn modelId="{D776D22B-6C65-4C64-B3E7-FCFE1D80DF64}" srcId="{EE81FB80-1FE7-49ED-AD1E-73037ACEDDEA}" destId="{2C6FB902-06A2-4672-8AE4-CB4AFE871B50}" srcOrd="3" destOrd="0" parTransId="{DB80A81D-0064-4C8C-8BA9-260517C930D9}" sibTransId="{8081015D-2528-4494-A431-904154C898C8}"/>
    <dgm:cxn modelId="{FD246B73-4AD9-4E76-B73C-99BA9CC5EF58}" srcId="{EE81FB80-1FE7-49ED-AD1E-73037ACEDDEA}" destId="{63C4D609-DC5E-4DE9-951E-09BA18D89F57}" srcOrd="2" destOrd="0" parTransId="{AF1802F9-29C2-4B97-9BFB-C1AA6E2FA7AF}" sibTransId="{472624EC-C90F-4F8B-8A03-CE71F950AA57}"/>
    <dgm:cxn modelId="{35247A54-F7DD-4185-8FFD-30AEF17DD5AA}" type="presOf" srcId="{6D4CE373-4353-498E-89D6-9AE5936CD4D9}" destId="{C4BC120F-0344-4F48-98CF-4F0D14FB0675}" srcOrd="0" destOrd="0" presId="urn:microsoft.com/office/officeart/2005/8/layout/hierarchy1"/>
    <dgm:cxn modelId="{677B7F85-8B5A-44F2-AD05-D33772C1F5C8}" type="presOf" srcId="{63C4D609-DC5E-4DE9-951E-09BA18D89F57}" destId="{43F7F15F-8CEC-4672-8445-CDED6930FFDA}" srcOrd="0" destOrd="0" presId="urn:microsoft.com/office/officeart/2005/8/layout/hierarchy1"/>
    <dgm:cxn modelId="{4A8675B6-C651-4188-93C6-32439DBF1689}" srcId="{EE81FB80-1FE7-49ED-AD1E-73037ACEDDEA}" destId="{CE6B39D9-26FC-4187-8F69-68152856287B}" srcOrd="0" destOrd="0" parTransId="{75161133-C99B-49FC-AEC7-26637DA8D42A}" sibTransId="{DA88491A-6D0F-434D-B2D6-75930F658D25}"/>
    <dgm:cxn modelId="{0737E2C1-85B2-4772-B77A-1CE4536FD2F8}" type="presOf" srcId="{2C6FB902-06A2-4672-8AE4-CB4AFE871B50}" destId="{8C6B90D6-5333-46E0-BFA8-93B8E73D0A27}" srcOrd="0" destOrd="0" presId="urn:microsoft.com/office/officeart/2005/8/layout/hierarchy1"/>
    <dgm:cxn modelId="{9AA7B6C3-F8C1-4E69-8133-30C4C9948210}" srcId="{EE81FB80-1FE7-49ED-AD1E-73037ACEDDEA}" destId="{6D4CE373-4353-498E-89D6-9AE5936CD4D9}" srcOrd="1" destOrd="0" parTransId="{F407ECCC-8881-4EEC-A6CE-C82EEBA81325}" sibTransId="{297B0414-219A-4F9D-9EF8-6AC2B978CFC6}"/>
    <dgm:cxn modelId="{8608C8C9-7E90-4A91-92D6-BA3E4C880FF7}" type="presOf" srcId="{CE6B39D9-26FC-4187-8F69-68152856287B}" destId="{8D016A8E-CAAA-4D4D-90CF-80B07955D7B4}" srcOrd="0" destOrd="0" presId="urn:microsoft.com/office/officeart/2005/8/layout/hierarchy1"/>
    <dgm:cxn modelId="{8C75D230-4149-4F6E-AC48-574DF039240C}" type="presParOf" srcId="{D9F81659-44C2-42E2-A068-2017E6F3545A}" destId="{5BED1397-FB46-4205-8F7E-0771AF728D17}" srcOrd="0" destOrd="0" presId="urn:microsoft.com/office/officeart/2005/8/layout/hierarchy1"/>
    <dgm:cxn modelId="{973EBF4C-8718-45CA-9283-0255CB7A4474}" type="presParOf" srcId="{5BED1397-FB46-4205-8F7E-0771AF728D17}" destId="{DF05620C-620A-4108-922A-30C9E1BC0D05}" srcOrd="0" destOrd="0" presId="urn:microsoft.com/office/officeart/2005/8/layout/hierarchy1"/>
    <dgm:cxn modelId="{B3EAA462-E6AE-4203-B2A2-E10D86CCBC4F}" type="presParOf" srcId="{DF05620C-620A-4108-922A-30C9E1BC0D05}" destId="{6E58E24E-B7B6-4895-81BA-593394FA5349}" srcOrd="0" destOrd="0" presId="urn:microsoft.com/office/officeart/2005/8/layout/hierarchy1"/>
    <dgm:cxn modelId="{0DF1E5FC-5C15-4D6E-A89B-B46D4871F590}" type="presParOf" srcId="{DF05620C-620A-4108-922A-30C9E1BC0D05}" destId="{8D016A8E-CAAA-4D4D-90CF-80B07955D7B4}" srcOrd="1" destOrd="0" presId="urn:microsoft.com/office/officeart/2005/8/layout/hierarchy1"/>
    <dgm:cxn modelId="{01769293-F7C3-40D2-8374-F83AA82AFAF8}" type="presParOf" srcId="{5BED1397-FB46-4205-8F7E-0771AF728D17}" destId="{26C20072-5A3E-4B5A-A499-FD019C378BB6}" srcOrd="1" destOrd="0" presId="urn:microsoft.com/office/officeart/2005/8/layout/hierarchy1"/>
    <dgm:cxn modelId="{DA5B0731-861B-4603-9417-0CE7DC70E459}" type="presParOf" srcId="{D9F81659-44C2-42E2-A068-2017E6F3545A}" destId="{72B7E4D8-064D-490B-9AD9-E3DA865338BA}" srcOrd="1" destOrd="0" presId="urn:microsoft.com/office/officeart/2005/8/layout/hierarchy1"/>
    <dgm:cxn modelId="{48D981A1-89E6-4356-8840-EE38706727F9}" type="presParOf" srcId="{72B7E4D8-064D-490B-9AD9-E3DA865338BA}" destId="{95D8970D-5EFA-4ABD-8C0A-823DEA11BBE9}" srcOrd="0" destOrd="0" presId="urn:microsoft.com/office/officeart/2005/8/layout/hierarchy1"/>
    <dgm:cxn modelId="{79A0979E-020D-4E5E-B31A-FAFBC96B91EB}" type="presParOf" srcId="{95D8970D-5EFA-4ABD-8C0A-823DEA11BBE9}" destId="{A0C6260D-8E01-4D7E-AFE5-DEA6BC841D51}" srcOrd="0" destOrd="0" presId="urn:microsoft.com/office/officeart/2005/8/layout/hierarchy1"/>
    <dgm:cxn modelId="{D3769E7B-B4AD-4DF5-8F0E-061F08D80E52}" type="presParOf" srcId="{95D8970D-5EFA-4ABD-8C0A-823DEA11BBE9}" destId="{C4BC120F-0344-4F48-98CF-4F0D14FB0675}" srcOrd="1" destOrd="0" presId="urn:microsoft.com/office/officeart/2005/8/layout/hierarchy1"/>
    <dgm:cxn modelId="{EA894447-4CDA-4400-B5B8-F099F79D426C}" type="presParOf" srcId="{72B7E4D8-064D-490B-9AD9-E3DA865338BA}" destId="{123F378A-966B-402A-87C5-C1F313EC55EA}" srcOrd="1" destOrd="0" presId="urn:microsoft.com/office/officeart/2005/8/layout/hierarchy1"/>
    <dgm:cxn modelId="{C4559A30-66A5-4C42-98E9-A8D6EAF866F9}" type="presParOf" srcId="{D9F81659-44C2-42E2-A068-2017E6F3545A}" destId="{F45E238F-ED04-4CF3-BB84-345F184942E6}" srcOrd="2" destOrd="0" presId="urn:microsoft.com/office/officeart/2005/8/layout/hierarchy1"/>
    <dgm:cxn modelId="{F8958839-4189-46E1-88B7-3D1AE57A82E1}" type="presParOf" srcId="{F45E238F-ED04-4CF3-BB84-345F184942E6}" destId="{7E8EFE2D-E55C-4A75-97E5-D8ED76D17D40}" srcOrd="0" destOrd="0" presId="urn:microsoft.com/office/officeart/2005/8/layout/hierarchy1"/>
    <dgm:cxn modelId="{0AE28777-C363-4EE2-9CFF-94DB9EA34FF2}" type="presParOf" srcId="{7E8EFE2D-E55C-4A75-97E5-D8ED76D17D40}" destId="{60257B5E-A353-46F9-A4EC-F8A8B7027C96}" srcOrd="0" destOrd="0" presId="urn:microsoft.com/office/officeart/2005/8/layout/hierarchy1"/>
    <dgm:cxn modelId="{07058DE7-56EA-4030-B379-2039CB83F2FA}" type="presParOf" srcId="{7E8EFE2D-E55C-4A75-97E5-D8ED76D17D40}" destId="{43F7F15F-8CEC-4672-8445-CDED6930FFDA}" srcOrd="1" destOrd="0" presId="urn:microsoft.com/office/officeart/2005/8/layout/hierarchy1"/>
    <dgm:cxn modelId="{CA37F299-CD4F-44DE-AF52-7CE1A3BF3AFC}" type="presParOf" srcId="{F45E238F-ED04-4CF3-BB84-345F184942E6}" destId="{AE4D147D-2AB0-423F-AEA8-10974AF8A3A1}" srcOrd="1" destOrd="0" presId="urn:microsoft.com/office/officeart/2005/8/layout/hierarchy1"/>
    <dgm:cxn modelId="{9465EC2C-37DC-49A7-A00A-75827A4BF066}" type="presParOf" srcId="{D9F81659-44C2-42E2-A068-2017E6F3545A}" destId="{607897B2-C353-49AA-AC03-1DD61E130BEE}" srcOrd="3" destOrd="0" presId="urn:microsoft.com/office/officeart/2005/8/layout/hierarchy1"/>
    <dgm:cxn modelId="{FB8EE04C-D0E5-4A7D-81A9-40179DBB70E6}" type="presParOf" srcId="{607897B2-C353-49AA-AC03-1DD61E130BEE}" destId="{2F519D3A-8240-464F-A0E2-6269DC8AC66B}" srcOrd="0" destOrd="0" presId="urn:microsoft.com/office/officeart/2005/8/layout/hierarchy1"/>
    <dgm:cxn modelId="{06DE67E0-755C-4B5B-833E-E2CA5C1F0AA3}" type="presParOf" srcId="{2F519D3A-8240-464F-A0E2-6269DC8AC66B}" destId="{66AB8450-A770-4DAE-8ADD-54C9AC460D81}" srcOrd="0" destOrd="0" presId="urn:microsoft.com/office/officeart/2005/8/layout/hierarchy1"/>
    <dgm:cxn modelId="{69A19B67-CAF2-4271-95DF-495AF6EDC799}" type="presParOf" srcId="{2F519D3A-8240-464F-A0E2-6269DC8AC66B}" destId="{8C6B90D6-5333-46E0-BFA8-93B8E73D0A27}" srcOrd="1" destOrd="0" presId="urn:microsoft.com/office/officeart/2005/8/layout/hierarchy1"/>
    <dgm:cxn modelId="{7911743D-6D05-437D-8F6C-3332D3DC0DB8}" type="presParOf" srcId="{607897B2-C353-49AA-AC03-1DD61E130BEE}" destId="{48207C87-55AA-43C8-8783-E599BCE127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B56EB8-2092-4E3F-959B-56C881E50A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A0A8DA-6240-4373-82AF-0599CA47E800}">
      <dgm:prSet/>
      <dgm:spPr/>
      <dgm:t>
        <a:bodyPr/>
        <a:lstStyle/>
        <a:p>
          <a:pPr>
            <a:defRPr cap="all"/>
          </a:pPr>
          <a:r>
            <a:rPr lang="pt-BR"/>
            <a:t>Aprender o instrumento</a:t>
          </a:r>
          <a:endParaRPr lang="en-US"/>
        </a:p>
      </dgm:t>
    </dgm:pt>
    <dgm:pt modelId="{BFA11BC8-17D2-4B42-8E2B-B8C5F75DD356}" type="parTrans" cxnId="{A3B9C1B2-9789-4A9D-BAEA-DAFF172C670D}">
      <dgm:prSet/>
      <dgm:spPr/>
      <dgm:t>
        <a:bodyPr/>
        <a:lstStyle/>
        <a:p>
          <a:endParaRPr lang="en-US"/>
        </a:p>
      </dgm:t>
    </dgm:pt>
    <dgm:pt modelId="{CFF619CD-F4CF-4822-83E9-66EDD4D5FE89}" type="sibTrans" cxnId="{A3B9C1B2-9789-4A9D-BAEA-DAFF172C670D}">
      <dgm:prSet/>
      <dgm:spPr/>
      <dgm:t>
        <a:bodyPr/>
        <a:lstStyle/>
        <a:p>
          <a:endParaRPr lang="en-US"/>
        </a:p>
      </dgm:t>
    </dgm:pt>
    <dgm:pt modelId="{FE8E7353-AFAF-4397-B969-68E13DB0AA0A}">
      <dgm:prSet/>
      <dgm:spPr/>
      <dgm:t>
        <a:bodyPr/>
        <a:lstStyle/>
        <a:p>
          <a:pPr>
            <a:defRPr cap="all"/>
          </a:pPr>
          <a:r>
            <a:rPr lang="pt-BR" dirty="0"/>
            <a:t>Conciliar a rotina de estudos</a:t>
          </a:r>
          <a:endParaRPr lang="en-US" dirty="0"/>
        </a:p>
      </dgm:t>
    </dgm:pt>
    <dgm:pt modelId="{FD0DB444-B0B4-4119-9D73-978B41778A22}" type="parTrans" cxnId="{E901FF03-6744-40FD-8666-5F658558A81A}">
      <dgm:prSet/>
      <dgm:spPr/>
      <dgm:t>
        <a:bodyPr/>
        <a:lstStyle/>
        <a:p>
          <a:endParaRPr lang="en-US"/>
        </a:p>
      </dgm:t>
    </dgm:pt>
    <dgm:pt modelId="{CBFF9481-B9CB-42F7-BEEC-4BC8CDF8A575}" type="sibTrans" cxnId="{E901FF03-6744-40FD-8666-5F658558A81A}">
      <dgm:prSet/>
      <dgm:spPr/>
      <dgm:t>
        <a:bodyPr/>
        <a:lstStyle/>
        <a:p>
          <a:endParaRPr lang="en-US"/>
        </a:p>
      </dgm:t>
    </dgm:pt>
    <dgm:pt modelId="{67102DFD-7FB5-4565-B7BD-E14593465138}">
      <dgm:prSet/>
      <dgm:spPr/>
      <dgm:t>
        <a:bodyPr/>
        <a:lstStyle/>
        <a:p>
          <a:pPr>
            <a:defRPr cap="all"/>
          </a:pPr>
          <a:r>
            <a:rPr lang="pt-BR"/>
            <a:t>Realização pessoal</a:t>
          </a:r>
          <a:endParaRPr lang="en-US"/>
        </a:p>
      </dgm:t>
    </dgm:pt>
    <dgm:pt modelId="{CC862312-BA1D-442A-BCC8-81506E4B3FEF}" type="parTrans" cxnId="{07F67D2F-52E0-468E-B5CC-9D224A8B5E82}">
      <dgm:prSet/>
      <dgm:spPr/>
      <dgm:t>
        <a:bodyPr/>
        <a:lstStyle/>
        <a:p>
          <a:endParaRPr lang="en-US"/>
        </a:p>
      </dgm:t>
    </dgm:pt>
    <dgm:pt modelId="{FE9752D9-9CB7-4A39-8153-82473B670CD5}" type="sibTrans" cxnId="{07F67D2F-52E0-468E-B5CC-9D224A8B5E82}">
      <dgm:prSet/>
      <dgm:spPr/>
      <dgm:t>
        <a:bodyPr/>
        <a:lstStyle/>
        <a:p>
          <a:endParaRPr lang="en-US"/>
        </a:p>
      </dgm:t>
    </dgm:pt>
    <dgm:pt modelId="{6857E29B-2C6D-4517-8ADD-2A9EB3C92387}">
      <dgm:prSet/>
      <dgm:spPr/>
      <dgm:t>
        <a:bodyPr/>
        <a:lstStyle/>
        <a:p>
          <a:pPr>
            <a:defRPr cap="all"/>
          </a:pPr>
          <a:r>
            <a:rPr lang="pt-BR"/>
            <a:t>Ajudar as pessoas na minha volta</a:t>
          </a:r>
          <a:endParaRPr lang="en-US"/>
        </a:p>
      </dgm:t>
    </dgm:pt>
    <dgm:pt modelId="{0D6DD980-B24D-4F1D-87AA-BCFD133925CF}" type="parTrans" cxnId="{6C042F54-9784-4938-9B1B-0730D3A07C08}">
      <dgm:prSet/>
      <dgm:spPr/>
      <dgm:t>
        <a:bodyPr/>
        <a:lstStyle/>
        <a:p>
          <a:endParaRPr lang="en-US"/>
        </a:p>
      </dgm:t>
    </dgm:pt>
    <dgm:pt modelId="{CF94C491-1DAB-463C-A402-AE44EBF04F3C}" type="sibTrans" cxnId="{6C042F54-9784-4938-9B1B-0730D3A07C08}">
      <dgm:prSet/>
      <dgm:spPr/>
      <dgm:t>
        <a:bodyPr/>
        <a:lstStyle/>
        <a:p>
          <a:endParaRPr lang="en-US"/>
        </a:p>
      </dgm:t>
    </dgm:pt>
    <dgm:pt modelId="{FCC60A11-2E41-4D9D-ADC1-5606DDFECD92}" type="pres">
      <dgm:prSet presAssocID="{BAB56EB8-2092-4E3F-959B-56C881E50A0B}" presName="root" presStyleCnt="0">
        <dgm:presLayoutVars>
          <dgm:dir/>
          <dgm:resizeHandles val="exact"/>
        </dgm:presLayoutVars>
      </dgm:prSet>
      <dgm:spPr/>
    </dgm:pt>
    <dgm:pt modelId="{8417CE17-AEE3-4A54-99A5-D8C9D7D0473C}" type="pres">
      <dgm:prSet presAssocID="{EAA0A8DA-6240-4373-82AF-0599CA47E800}" presName="compNode" presStyleCnt="0"/>
      <dgm:spPr/>
    </dgm:pt>
    <dgm:pt modelId="{38B08210-38D8-4543-A878-F3004238C522}" type="pres">
      <dgm:prSet presAssocID="{EAA0A8DA-6240-4373-82AF-0599CA47E800}" presName="iconBgRect" presStyleLbl="bgShp" presStyleIdx="0" presStyleCnt="4"/>
      <dgm:spPr/>
    </dgm:pt>
    <dgm:pt modelId="{7E6A7154-B28A-4FAB-89E4-75F34CEE2D41}" type="pres">
      <dgm:prSet presAssocID="{EAA0A8DA-6240-4373-82AF-0599CA47E8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o"/>
        </a:ext>
      </dgm:extLst>
    </dgm:pt>
    <dgm:pt modelId="{8968BE96-3FA6-4EFA-BE5E-3839D8934FE1}" type="pres">
      <dgm:prSet presAssocID="{EAA0A8DA-6240-4373-82AF-0599CA47E800}" presName="spaceRect" presStyleCnt="0"/>
      <dgm:spPr/>
    </dgm:pt>
    <dgm:pt modelId="{F4A58497-1E48-492D-9532-3881661202DD}" type="pres">
      <dgm:prSet presAssocID="{EAA0A8DA-6240-4373-82AF-0599CA47E800}" presName="textRect" presStyleLbl="revTx" presStyleIdx="0" presStyleCnt="4">
        <dgm:presLayoutVars>
          <dgm:chMax val="1"/>
          <dgm:chPref val="1"/>
        </dgm:presLayoutVars>
      </dgm:prSet>
      <dgm:spPr/>
    </dgm:pt>
    <dgm:pt modelId="{DB3B17C4-48B9-4AC5-9AD0-5569DE4140CF}" type="pres">
      <dgm:prSet presAssocID="{CFF619CD-F4CF-4822-83E9-66EDD4D5FE89}" presName="sibTrans" presStyleCnt="0"/>
      <dgm:spPr/>
    </dgm:pt>
    <dgm:pt modelId="{E7AF2497-EE48-4012-A087-6DD7708D7DF7}" type="pres">
      <dgm:prSet presAssocID="{FE8E7353-AFAF-4397-B969-68E13DB0AA0A}" presName="compNode" presStyleCnt="0"/>
      <dgm:spPr/>
    </dgm:pt>
    <dgm:pt modelId="{82B70066-DA16-477D-BB61-6257B84BA6CF}" type="pres">
      <dgm:prSet presAssocID="{FE8E7353-AFAF-4397-B969-68E13DB0AA0A}" presName="iconBgRect" presStyleLbl="bgShp" presStyleIdx="1" presStyleCnt="4"/>
      <dgm:spPr/>
    </dgm:pt>
    <dgm:pt modelId="{EA2AF1C2-007A-4F12-9839-C5B621EE9FEE}" type="pres">
      <dgm:prSet presAssocID="{FE8E7353-AFAF-4397-B969-68E13DB0A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9C0A222-8924-4543-80D2-BD7CF1C16CC9}" type="pres">
      <dgm:prSet presAssocID="{FE8E7353-AFAF-4397-B969-68E13DB0AA0A}" presName="spaceRect" presStyleCnt="0"/>
      <dgm:spPr/>
    </dgm:pt>
    <dgm:pt modelId="{CD7A8ED6-E541-4FD3-A974-67F5E73C8A23}" type="pres">
      <dgm:prSet presAssocID="{FE8E7353-AFAF-4397-B969-68E13DB0AA0A}" presName="textRect" presStyleLbl="revTx" presStyleIdx="1" presStyleCnt="4">
        <dgm:presLayoutVars>
          <dgm:chMax val="1"/>
          <dgm:chPref val="1"/>
        </dgm:presLayoutVars>
      </dgm:prSet>
      <dgm:spPr/>
    </dgm:pt>
    <dgm:pt modelId="{D98C4B90-7EB7-4CCA-8E47-D5746976DCCC}" type="pres">
      <dgm:prSet presAssocID="{CBFF9481-B9CB-42F7-BEEC-4BC8CDF8A575}" presName="sibTrans" presStyleCnt="0"/>
      <dgm:spPr/>
    </dgm:pt>
    <dgm:pt modelId="{72D2222A-91A4-4823-8974-0FC0276FBD47}" type="pres">
      <dgm:prSet presAssocID="{67102DFD-7FB5-4565-B7BD-E14593465138}" presName="compNode" presStyleCnt="0"/>
      <dgm:spPr/>
    </dgm:pt>
    <dgm:pt modelId="{98725E26-3816-4114-88F8-127FFBF64098}" type="pres">
      <dgm:prSet presAssocID="{67102DFD-7FB5-4565-B7BD-E14593465138}" presName="iconBgRect" presStyleLbl="bgShp" presStyleIdx="2" presStyleCnt="4"/>
      <dgm:spPr/>
    </dgm:pt>
    <dgm:pt modelId="{109F313E-96C5-4677-8450-0E598F71DA87}" type="pres">
      <dgm:prSet presAssocID="{67102DFD-7FB5-4565-B7BD-E145934651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9689B268-C987-40DC-A1AA-8EC729DBF6F6}" type="pres">
      <dgm:prSet presAssocID="{67102DFD-7FB5-4565-B7BD-E14593465138}" presName="spaceRect" presStyleCnt="0"/>
      <dgm:spPr/>
    </dgm:pt>
    <dgm:pt modelId="{793241F6-7EDE-4654-A0AA-9439E694AB40}" type="pres">
      <dgm:prSet presAssocID="{67102DFD-7FB5-4565-B7BD-E14593465138}" presName="textRect" presStyleLbl="revTx" presStyleIdx="2" presStyleCnt="4">
        <dgm:presLayoutVars>
          <dgm:chMax val="1"/>
          <dgm:chPref val="1"/>
        </dgm:presLayoutVars>
      </dgm:prSet>
      <dgm:spPr/>
    </dgm:pt>
    <dgm:pt modelId="{EBA6455E-F7BE-4617-8DE9-17A07F858DDF}" type="pres">
      <dgm:prSet presAssocID="{FE9752D9-9CB7-4A39-8153-82473B670CD5}" presName="sibTrans" presStyleCnt="0"/>
      <dgm:spPr/>
    </dgm:pt>
    <dgm:pt modelId="{DC4BB046-1763-47A8-B258-156C32825939}" type="pres">
      <dgm:prSet presAssocID="{6857E29B-2C6D-4517-8ADD-2A9EB3C92387}" presName="compNode" presStyleCnt="0"/>
      <dgm:spPr/>
    </dgm:pt>
    <dgm:pt modelId="{AB0C1701-32E0-4E5F-A4DD-BB8267435D32}" type="pres">
      <dgm:prSet presAssocID="{6857E29B-2C6D-4517-8ADD-2A9EB3C92387}" presName="iconBgRect" presStyleLbl="bgShp" presStyleIdx="3" presStyleCnt="4"/>
      <dgm:spPr/>
    </dgm:pt>
    <dgm:pt modelId="{CE407489-FC4C-49F2-842A-53544C3263F3}" type="pres">
      <dgm:prSet presAssocID="{6857E29B-2C6D-4517-8ADD-2A9EB3C923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36092579-5BA6-4C24-BB57-087D3440BCD1}" type="pres">
      <dgm:prSet presAssocID="{6857E29B-2C6D-4517-8ADD-2A9EB3C92387}" presName="spaceRect" presStyleCnt="0"/>
      <dgm:spPr/>
    </dgm:pt>
    <dgm:pt modelId="{83C351C7-46B4-414D-92C7-97D5E09681F3}" type="pres">
      <dgm:prSet presAssocID="{6857E29B-2C6D-4517-8ADD-2A9EB3C923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01FF03-6744-40FD-8666-5F658558A81A}" srcId="{BAB56EB8-2092-4E3F-959B-56C881E50A0B}" destId="{FE8E7353-AFAF-4397-B969-68E13DB0AA0A}" srcOrd="1" destOrd="0" parTransId="{FD0DB444-B0B4-4119-9D73-978B41778A22}" sibTransId="{CBFF9481-B9CB-42F7-BEEC-4BC8CDF8A575}"/>
    <dgm:cxn modelId="{3A70D712-1333-4998-9F31-39DAA33359BE}" type="presOf" srcId="{FE8E7353-AFAF-4397-B969-68E13DB0AA0A}" destId="{CD7A8ED6-E541-4FD3-A974-67F5E73C8A23}" srcOrd="0" destOrd="0" presId="urn:microsoft.com/office/officeart/2018/5/layout/IconCircleLabelList"/>
    <dgm:cxn modelId="{5C565024-BF64-4002-B326-BE3AE78E3AEF}" type="presOf" srcId="{BAB56EB8-2092-4E3F-959B-56C881E50A0B}" destId="{FCC60A11-2E41-4D9D-ADC1-5606DDFECD92}" srcOrd="0" destOrd="0" presId="urn:microsoft.com/office/officeart/2018/5/layout/IconCircleLabelList"/>
    <dgm:cxn modelId="{07F67D2F-52E0-468E-B5CC-9D224A8B5E82}" srcId="{BAB56EB8-2092-4E3F-959B-56C881E50A0B}" destId="{67102DFD-7FB5-4565-B7BD-E14593465138}" srcOrd="2" destOrd="0" parTransId="{CC862312-BA1D-442A-BCC8-81506E4B3FEF}" sibTransId="{FE9752D9-9CB7-4A39-8153-82473B670CD5}"/>
    <dgm:cxn modelId="{9849714F-080B-4F6C-B244-E19876862C7D}" type="presOf" srcId="{6857E29B-2C6D-4517-8ADD-2A9EB3C92387}" destId="{83C351C7-46B4-414D-92C7-97D5E09681F3}" srcOrd="0" destOrd="0" presId="urn:microsoft.com/office/officeart/2018/5/layout/IconCircleLabelList"/>
    <dgm:cxn modelId="{6C042F54-9784-4938-9B1B-0730D3A07C08}" srcId="{BAB56EB8-2092-4E3F-959B-56C881E50A0B}" destId="{6857E29B-2C6D-4517-8ADD-2A9EB3C92387}" srcOrd="3" destOrd="0" parTransId="{0D6DD980-B24D-4F1D-87AA-BCFD133925CF}" sibTransId="{CF94C491-1DAB-463C-A402-AE44EBF04F3C}"/>
    <dgm:cxn modelId="{A3B9C1B2-9789-4A9D-BAEA-DAFF172C670D}" srcId="{BAB56EB8-2092-4E3F-959B-56C881E50A0B}" destId="{EAA0A8DA-6240-4373-82AF-0599CA47E800}" srcOrd="0" destOrd="0" parTransId="{BFA11BC8-17D2-4B42-8E2B-B8C5F75DD356}" sibTransId="{CFF619CD-F4CF-4822-83E9-66EDD4D5FE89}"/>
    <dgm:cxn modelId="{5D0834C0-52AD-4287-ADEF-2922DD2D4E7A}" type="presOf" srcId="{EAA0A8DA-6240-4373-82AF-0599CA47E800}" destId="{F4A58497-1E48-492D-9532-3881661202DD}" srcOrd="0" destOrd="0" presId="urn:microsoft.com/office/officeart/2018/5/layout/IconCircleLabelList"/>
    <dgm:cxn modelId="{380F1CE8-9429-46AE-893A-B81B0F7E49A7}" type="presOf" srcId="{67102DFD-7FB5-4565-B7BD-E14593465138}" destId="{793241F6-7EDE-4654-A0AA-9439E694AB40}" srcOrd="0" destOrd="0" presId="urn:microsoft.com/office/officeart/2018/5/layout/IconCircleLabelList"/>
    <dgm:cxn modelId="{63B4463E-ECF4-45BE-8189-FECD20579BFC}" type="presParOf" srcId="{FCC60A11-2E41-4D9D-ADC1-5606DDFECD92}" destId="{8417CE17-AEE3-4A54-99A5-D8C9D7D0473C}" srcOrd="0" destOrd="0" presId="urn:microsoft.com/office/officeart/2018/5/layout/IconCircleLabelList"/>
    <dgm:cxn modelId="{41418D57-0BDE-4C5E-9CC9-DBEB2475AAE1}" type="presParOf" srcId="{8417CE17-AEE3-4A54-99A5-D8C9D7D0473C}" destId="{38B08210-38D8-4543-A878-F3004238C522}" srcOrd="0" destOrd="0" presId="urn:microsoft.com/office/officeart/2018/5/layout/IconCircleLabelList"/>
    <dgm:cxn modelId="{C8A47E28-F870-44B0-840F-4D18D3DABFED}" type="presParOf" srcId="{8417CE17-AEE3-4A54-99A5-D8C9D7D0473C}" destId="{7E6A7154-B28A-4FAB-89E4-75F34CEE2D41}" srcOrd="1" destOrd="0" presId="urn:microsoft.com/office/officeart/2018/5/layout/IconCircleLabelList"/>
    <dgm:cxn modelId="{790812AA-EF0A-4F3D-A1A0-329570C6CDFB}" type="presParOf" srcId="{8417CE17-AEE3-4A54-99A5-D8C9D7D0473C}" destId="{8968BE96-3FA6-4EFA-BE5E-3839D8934FE1}" srcOrd="2" destOrd="0" presId="urn:microsoft.com/office/officeart/2018/5/layout/IconCircleLabelList"/>
    <dgm:cxn modelId="{F47E1408-1B2E-423B-9699-2E6FCAB52654}" type="presParOf" srcId="{8417CE17-AEE3-4A54-99A5-D8C9D7D0473C}" destId="{F4A58497-1E48-492D-9532-3881661202DD}" srcOrd="3" destOrd="0" presId="urn:microsoft.com/office/officeart/2018/5/layout/IconCircleLabelList"/>
    <dgm:cxn modelId="{760140DD-9D2E-43C2-8673-C3024B76FF2F}" type="presParOf" srcId="{FCC60A11-2E41-4D9D-ADC1-5606DDFECD92}" destId="{DB3B17C4-48B9-4AC5-9AD0-5569DE4140CF}" srcOrd="1" destOrd="0" presId="urn:microsoft.com/office/officeart/2018/5/layout/IconCircleLabelList"/>
    <dgm:cxn modelId="{C4806874-1BD0-4CF6-9BE2-A8E0E813A86A}" type="presParOf" srcId="{FCC60A11-2E41-4D9D-ADC1-5606DDFECD92}" destId="{E7AF2497-EE48-4012-A087-6DD7708D7DF7}" srcOrd="2" destOrd="0" presId="urn:microsoft.com/office/officeart/2018/5/layout/IconCircleLabelList"/>
    <dgm:cxn modelId="{5DF675E5-862D-4D1A-9141-D56E64FF579F}" type="presParOf" srcId="{E7AF2497-EE48-4012-A087-6DD7708D7DF7}" destId="{82B70066-DA16-477D-BB61-6257B84BA6CF}" srcOrd="0" destOrd="0" presId="urn:microsoft.com/office/officeart/2018/5/layout/IconCircleLabelList"/>
    <dgm:cxn modelId="{387C6C64-07AB-4D9F-A5D9-A5ACCA7F9929}" type="presParOf" srcId="{E7AF2497-EE48-4012-A087-6DD7708D7DF7}" destId="{EA2AF1C2-007A-4F12-9839-C5B621EE9FEE}" srcOrd="1" destOrd="0" presId="urn:microsoft.com/office/officeart/2018/5/layout/IconCircleLabelList"/>
    <dgm:cxn modelId="{04381C37-3649-43BC-8A72-F273047A858B}" type="presParOf" srcId="{E7AF2497-EE48-4012-A087-6DD7708D7DF7}" destId="{29C0A222-8924-4543-80D2-BD7CF1C16CC9}" srcOrd="2" destOrd="0" presId="urn:microsoft.com/office/officeart/2018/5/layout/IconCircleLabelList"/>
    <dgm:cxn modelId="{C8A8B61D-335A-42F5-A0B2-5AD371AB16B9}" type="presParOf" srcId="{E7AF2497-EE48-4012-A087-6DD7708D7DF7}" destId="{CD7A8ED6-E541-4FD3-A974-67F5E73C8A23}" srcOrd="3" destOrd="0" presId="urn:microsoft.com/office/officeart/2018/5/layout/IconCircleLabelList"/>
    <dgm:cxn modelId="{F909ED90-8C40-4FF2-92B2-E33A2BB591C8}" type="presParOf" srcId="{FCC60A11-2E41-4D9D-ADC1-5606DDFECD92}" destId="{D98C4B90-7EB7-4CCA-8E47-D5746976DCCC}" srcOrd="3" destOrd="0" presId="urn:microsoft.com/office/officeart/2018/5/layout/IconCircleLabelList"/>
    <dgm:cxn modelId="{C85A6172-8024-4A74-B7E4-0C6092904CDF}" type="presParOf" srcId="{FCC60A11-2E41-4D9D-ADC1-5606DDFECD92}" destId="{72D2222A-91A4-4823-8974-0FC0276FBD47}" srcOrd="4" destOrd="0" presId="urn:microsoft.com/office/officeart/2018/5/layout/IconCircleLabelList"/>
    <dgm:cxn modelId="{007BB5DA-2138-4236-90A5-06A142C1B829}" type="presParOf" srcId="{72D2222A-91A4-4823-8974-0FC0276FBD47}" destId="{98725E26-3816-4114-88F8-127FFBF64098}" srcOrd="0" destOrd="0" presId="urn:microsoft.com/office/officeart/2018/5/layout/IconCircleLabelList"/>
    <dgm:cxn modelId="{3CD9A911-41F4-4725-A250-54B657C5A8E8}" type="presParOf" srcId="{72D2222A-91A4-4823-8974-0FC0276FBD47}" destId="{109F313E-96C5-4677-8450-0E598F71DA87}" srcOrd="1" destOrd="0" presId="urn:microsoft.com/office/officeart/2018/5/layout/IconCircleLabelList"/>
    <dgm:cxn modelId="{6B5D3993-A3EE-4D51-87F5-75AEB410E9B6}" type="presParOf" srcId="{72D2222A-91A4-4823-8974-0FC0276FBD47}" destId="{9689B268-C987-40DC-A1AA-8EC729DBF6F6}" srcOrd="2" destOrd="0" presId="urn:microsoft.com/office/officeart/2018/5/layout/IconCircleLabelList"/>
    <dgm:cxn modelId="{1D492200-F275-4FFC-AF6A-1784CABE4FCA}" type="presParOf" srcId="{72D2222A-91A4-4823-8974-0FC0276FBD47}" destId="{793241F6-7EDE-4654-A0AA-9439E694AB40}" srcOrd="3" destOrd="0" presId="urn:microsoft.com/office/officeart/2018/5/layout/IconCircleLabelList"/>
    <dgm:cxn modelId="{3D707FC0-A885-488D-8B23-17D5AA3748EC}" type="presParOf" srcId="{FCC60A11-2E41-4D9D-ADC1-5606DDFECD92}" destId="{EBA6455E-F7BE-4617-8DE9-17A07F858DDF}" srcOrd="5" destOrd="0" presId="urn:microsoft.com/office/officeart/2018/5/layout/IconCircleLabelList"/>
    <dgm:cxn modelId="{80F8BDDC-30E4-498A-B4B6-517CB2AA254B}" type="presParOf" srcId="{FCC60A11-2E41-4D9D-ADC1-5606DDFECD92}" destId="{DC4BB046-1763-47A8-B258-156C32825939}" srcOrd="6" destOrd="0" presId="urn:microsoft.com/office/officeart/2018/5/layout/IconCircleLabelList"/>
    <dgm:cxn modelId="{DB77BA64-14B4-45B1-9AA9-B8BBB10B72B8}" type="presParOf" srcId="{DC4BB046-1763-47A8-B258-156C32825939}" destId="{AB0C1701-32E0-4E5F-A4DD-BB8267435D32}" srcOrd="0" destOrd="0" presId="urn:microsoft.com/office/officeart/2018/5/layout/IconCircleLabelList"/>
    <dgm:cxn modelId="{8AC6F6BE-7092-411A-8036-D1C4DEC841B2}" type="presParOf" srcId="{DC4BB046-1763-47A8-B258-156C32825939}" destId="{CE407489-FC4C-49F2-842A-53544C3263F3}" srcOrd="1" destOrd="0" presId="urn:microsoft.com/office/officeart/2018/5/layout/IconCircleLabelList"/>
    <dgm:cxn modelId="{987E3632-8599-4922-BC10-E82966C3DE28}" type="presParOf" srcId="{DC4BB046-1763-47A8-B258-156C32825939}" destId="{36092579-5BA6-4C24-BB57-087D3440BCD1}" srcOrd="2" destOrd="0" presId="urn:microsoft.com/office/officeart/2018/5/layout/IconCircleLabelList"/>
    <dgm:cxn modelId="{737517DA-5A0D-454E-BF67-F16BC9E5DF6A}" type="presParOf" srcId="{DC4BB046-1763-47A8-B258-156C32825939}" destId="{83C351C7-46B4-414D-92C7-97D5E09681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92CE-3B0C-4146-A2DF-21E512CA7651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DD42E-32BC-4247-90E9-F47F7B8A71D2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DE78-3DAA-4126-9C74-984C161B30CF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Contexto do tema;</a:t>
          </a:r>
          <a:endParaRPr lang="en-US" sz="1600" kern="1200"/>
        </a:p>
      </dsp:txBody>
      <dsp:txXfrm>
        <a:off x="591168" y="371"/>
        <a:ext cx="9924431" cy="511834"/>
      </dsp:txXfrm>
    </dsp:sp>
    <dsp:sp modelId="{10AFD6A4-5E53-4297-8157-E8C7D09D37AD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909D7-DFDE-480C-8615-E35D2EE59107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7B840-C666-4883-A532-CF6C8147A999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Relação tópicos da ONU;</a:t>
          </a:r>
          <a:endParaRPr lang="en-US" sz="1600" kern="1200"/>
        </a:p>
      </dsp:txBody>
      <dsp:txXfrm>
        <a:off x="591168" y="640165"/>
        <a:ext cx="9924431" cy="511834"/>
      </dsp:txXfrm>
    </dsp:sp>
    <dsp:sp modelId="{00B8A3DB-5276-4A87-8CBC-1F537123D409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70A7D-0EC1-484C-A71B-827652D38F3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08601-2804-40F7-B2C6-B6A8ADCF5095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Valores Pessoais;</a:t>
          </a:r>
          <a:endParaRPr lang="en-US" sz="1600" kern="1200"/>
        </a:p>
      </dsp:txBody>
      <dsp:txXfrm>
        <a:off x="591168" y="1279958"/>
        <a:ext cx="9924431" cy="511834"/>
      </dsp:txXfrm>
    </dsp:sp>
    <dsp:sp modelId="{E7B236A3-471B-4F2D-B677-C446C0E9743F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C3751-CEEB-4664-A696-AD86869B428C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6744-92B0-43F0-8D53-DF6B2481727C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Demonstração do site;</a:t>
          </a:r>
          <a:endParaRPr lang="en-US" sz="1600" kern="1200"/>
        </a:p>
      </dsp:txBody>
      <dsp:txXfrm>
        <a:off x="591168" y="1919751"/>
        <a:ext cx="9924431" cy="511834"/>
      </dsp:txXfrm>
    </dsp:sp>
    <dsp:sp modelId="{7A85A6B1-B88A-4A19-B811-E190459945E9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CBB23-B5C3-4F2D-9ADC-BE6407B4FBAC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F2B8-8BD4-499A-AB6B-C01E64E986C4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Desafios/Superação;</a:t>
          </a:r>
          <a:endParaRPr lang="en-US" sz="1600" kern="1200"/>
        </a:p>
      </dsp:txBody>
      <dsp:txXfrm>
        <a:off x="591168" y="2559544"/>
        <a:ext cx="9924431" cy="511834"/>
      </dsp:txXfrm>
    </dsp:sp>
    <dsp:sp modelId="{2C3A9F1A-EFE5-43E8-AA72-269D7191250A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5A07-554C-474F-BC07-B718291D1E1B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47942-E03E-4416-9522-11C730C207E2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Agradecimentos;</a:t>
          </a:r>
          <a:endParaRPr lang="en-US" sz="1600" kern="1200"/>
        </a:p>
      </dsp:txBody>
      <dsp:txXfrm>
        <a:off x="591168" y="3199338"/>
        <a:ext cx="9924431" cy="511834"/>
      </dsp:txXfrm>
    </dsp:sp>
    <dsp:sp modelId="{D0743055-23A8-414A-A571-FCA24AE2900F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574EB-CC69-4AC0-BFD1-C9F10EAA856B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F4F4-5490-4582-B7CC-6C6314E14E9A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Conclusão.</a:t>
          </a:r>
          <a:endParaRPr lang="en-US" sz="1600" kern="1200"/>
        </a:p>
      </dsp:txBody>
      <dsp:txXfrm>
        <a:off x="591168" y="3839131"/>
        <a:ext cx="9924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B875D-8657-4F8A-9525-AA6513D551AB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8DEDF-EA38-4D06-B639-2D695A757C7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ODS 3 – Saúde e Bem Estar</a:t>
          </a:r>
          <a:endParaRPr lang="en-US" sz="2500" kern="1200"/>
        </a:p>
      </dsp:txBody>
      <dsp:txXfrm>
        <a:off x="765914" y="2943510"/>
        <a:ext cx="4320000" cy="720000"/>
      </dsp:txXfrm>
    </dsp:sp>
    <dsp:sp modelId="{E107D458-61A7-429C-A194-7C9C590381C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BFCDD-7437-45B7-AD82-5ABF3DE7943B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ODS 4 – Educação de qualidade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8E24E-B7B6-4895-81BA-593394FA5349}">
      <dsp:nvSpPr>
        <dsp:cNvPr id="0" name=""/>
        <dsp:cNvSpPr/>
      </dsp:nvSpPr>
      <dsp:spPr>
        <a:xfrm>
          <a:off x="3201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16A8E-CAAA-4D4D-90CF-80B07955D7B4}">
      <dsp:nvSpPr>
        <dsp:cNvPr id="0" name=""/>
        <dsp:cNvSpPr/>
      </dsp:nvSpPr>
      <dsp:spPr>
        <a:xfrm>
          <a:off x="257188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Disciplina</a:t>
          </a:r>
          <a:endParaRPr lang="en-US" sz="2800" kern="1200" dirty="0"/>
        </a:p>
      </dsp:txBody>
      <dsp:txXfrm>
        <a:off x="299702" y="1533793"/>
        <a:ext cx="2200851" cy="1366505"/>
      </dsp:txXfrm>
    </dsp:sp>
    <dsp:sp modelId="{A0C6260D-8E01-4D7E-AFE5-DEA6BC841D51}">
      <dsp:nvSpPr>
        <dsp:cNvPr id="0" name=""/>
        <dsp:cNvSpPr/>
      </dsp:nvSpPr>
      <dsp:spPr>
        <a:xfrm>
          <a:off x="2797054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C120F-0344-4F48-98CF-4F0D14FB0675}">
      <dsp:nvSpPr>
        <dsp:cNvPr id="0" name=""/>
        <dsp:cNvSpPr/>
      </dsp:nvSpPr>
      <dsp:spPr>
        <a:xfrm>
          <a:off x="3051041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Esforço</a:t>
          </a:r>
          <a:endParaRPr lang="en-US" sz="2800" kern="1200" dirty="0"/>
        </a:p>
      </dsp:txBody>
      <dsp:txXfrm>
        <a:off x="3093555" y="1533793"/>
        <a:ext cx="2200851" cy="1366505"/>
      </dsp:txXfrm>
    </dsp:sp>
    <dsp:sp modelId="{60257B5E-A353-46F9-A4EC-F8A8B7027C96}">
      <dsp:nvSpPr>
        <dsp:cNvPr id="0" name=""/>
        <dsp:cNvSpPr/>
      </dsp:nvSpPr>
      <dsp:spPr>
        <a:xfrm>
          <a:off x="5590907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7F15F-8CEC-4672-8445-CDED6930FFDA}">
      <dsp:nvSpPr>
        <dsp:cNvPr id="0" name=""/>
        <dsp:cNvSpPr/>
      </dsp:nvSpPr>
      <dsp:spPr>
        <a:xfrm>
          <a:off x="5844894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Colaboração</a:t>
          </a:r>
          <a:endParaRPr lang="en-US" sz="2800" kern="1200"/>
        </a:p>
      </dsp:txBody>
      <dsp:txXfrm>
        <a:off x="5887408" y="1533793"/>
        <a:ext cx="2200851" cy="1366505"/>
      </dsp:txXfrm>
    </dsp:sp>
    <dsp:sp modelId="{66AB8450-A770-4DAE-8ADD-54C9AC460D81}">
      <dsp:nvSpPr>
        <dsp:cNvPr id="0" name=""/>
        <dsp:cNvSpPr/>
      </dsp:nvSpPr>
      <dsp:spPr>
        <a:xfrm>
          <a:off x="8384760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B90D6-5333-46E0-BFA8-93B8E73D0A27}">
      <dsp:nvSpPr>
        <dsp:cNvPr id="0" name=""/>
        <dsp:cNvSpPr/>
      </dsp:nvSpPr>
      <dsp:spPr>
        <a:xfrm>
          <a:off x="8638747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Fé</a:t>
          </a:r>
          <a:endParaRPr lang="en-US" sz="2800" kern="1200"/>
        </a:p>
      </dsp:txBody>
      <dsp:txXfrm>
        <a:off x="8681261" y="1533793"/>
        <a:ext cx="2200851" cy="1366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08210-38D8-4543-A878-F3004238C52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A7154-B28A-4FAB-89E4-75F34CEE2D4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8497-1E48-492D-9532-3881661202D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Aprender o instrumento</a:t>
          </a:r>
          <a:endParaRPr lang="en-US" sz="2000" kern="1200"/>
        </a:p>
      </dsp:txBody>
      <dsp:txXfrm>
        <a:off x="100682" y="2684598"/>
        <a:ext cx="2370489" cy="720000"/>
      </dsp:txXfrm>
    </dsp:sp>
    <dsp:sp modelId="{82B70066-DA16-477D-BB61-6257B84BA6C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AF1C2-007A-4F12-9839-C5B621EE9FEE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A8ED6-E541-4FD3-A974-67F5E73C8A23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Conciliar a rotina de estudos</a:t>
          </a:r>
          <a:endParaRPr lang="en-US" sz="2000" kern="1200" dirty="0"/>
        </a:p>
      </dsp:txBody>
      <dsp:txXfrm>
        <a:off x="2886007" y="2684598"/>
        <a:ext cx="2370489" cy="720000"/>
      </dsp:txXfrm>
    </dsp:sp>
    <dsp:sp modelId="{98725E26-3816-4114-88F8-127FFBF64098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313E-96C5-4677-8450-0E598F71DA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241F6-7EDE-4654-A0AA-9439E694AB40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Realização pessoal</a:t>
          </a:r>
          <a:endParaRPr lang="en-US" sz="2000" kern="1200"/>
        </a:p>
      </dsp:txBody>
      <dsp:txXfrm>
        <a:off x="5671332" y="2684598"/>
        <a:ext cx="2370489" cy="720000"/>
      </dsp:txXfrm>
    </dsp:sp>
    <dsp:sp modelId="{AB0C1701-32E0-4E5F-A4DD-BB8267435D3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07489-FC4C-49F2-842A-53544C3263F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51C7-46B4-414D-92C7-97D5E09681F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Ajudar as pessoas na minha volta</a:t>
          </a:r>
          <a:endParaRPr lang="en-US" sz="20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791D-535F-491C-A09F-5488FF351044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0A4CE-94B0-48CE-9F0E-2375FD6B46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0A4CE-94B0-48CE-9F0E-2375FD6B46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6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00F61-1AF2-6B8A-F64C-B17A7695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AF237-B608-8607-F194-89EEED6D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6A3D7-C6A2-E8D6-387A-250BA075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8546D-D2CE-BAC7-2599-112DB94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C8F64-A533-D7B3-2C2B-7360CBBF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6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E224-CD5F-9AB1-8B12-53724F1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6230E4-8EC7-33C4-CD0E-49E5BD34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FB97D7-7A7B-7DE1-A91C-CC6D9E67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27C0C-F3FE-6D20-35B2-4CE455F6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C9482-DE59-01F8-0CD8-ACDB7C19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2E882C-C5D3-F775-41B3-F693B76A1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5030B5-8DA0-CB63-E43F-647231A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53D8E-AFD8-A27E-501B-19AD86B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3B8D9-56E6-DE52-F33A-C1CAEF4C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D8C38-7DA4-10F2-551C-83A978A6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E8F70-3067-8109-4C2A-5FF74B3E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02442-CC8B-1901-8C7C-8816373D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2994F-682D-85B4-C36C-7669B8C5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5167F-709B-AF6D-4E70-61E0AD25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E02EF-C2BA-2D91-F331-185B378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64EF-BBE5-C9A0-5D3E-576D0CC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98976-411B-EC83-E48D-E0BBD935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A00E3-0E59-880B-6AF7-D21F970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86809-957C-03BF-947E-B22EBD37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31BBA-8C88-E9E6-E732-93665614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83DB8-1E7F-A842-4663-CCF62B1B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124FA-1694-451F-56B0-6858F619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00F0CD-9F7D-EFD9-9963-D522F8B3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E4B76-F6D3-06BA-206C-0839D23A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901397-FE85-692B-D397-B5D15311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5979A-08D4-9B57-6363-B11662C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4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70F9-9F07-FF87-0C61-A4183164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FF06B-F91B-6A27-9197-D986D430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99393-FE72-BFD5-69D5-05E4F0F7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93CAC-9E8A-71CC-7382-8769D09CA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FDCE65-6FCB-DAEF-7FDA-788884A16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4038A8-82C9-FED2-D366-C7A06297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B674C5-47EE-14FE-0697-2F6609DD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A1F7AA-9413-9F2C-D513-12C0A15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8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229C2-6654-BA61-8D9D-CB3BA57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36F520-72DA-5E47-F5BE-40266E35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B3D453-80E2-E527-37C9-44E42258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FE215-6F0B-7F9B-863D-E9194E70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17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DCA89-8CEC-50BB-C243-10592304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5B1A7-1EF3-8CD6-6735-5F47C2FA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F27EF4-2AB2-AC65-00B3-FCE53F8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BCD88-D54C-A4A4-6D43-F8245C8B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07B84-94D0-76C5-DECE-C41FBC5D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6F97F-33F8-A186-9306-8DF26917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F37C5-BCEC-7A3A-FA3A-BB6559B3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AA644F-1407-4D9F-15C7-E3F17446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C1E5E-A2EB-1EF4-B8AE-78AF85D8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4486-9FB8-2D32-8F46-BB2239B4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8900D4-0211-B4A6-CF09-068DC2A1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66279-F77F-F4B5-7E4F-0ABE3A65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FD08E-0717-A17C-DA97-3596535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50FAE-B02E-7ACA-E5DE-13DFE7DF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02A233-FB83-9FF7-E875-DCCD4F70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D04BD-6D5E-0660-3FB6-402E10E8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B8CC7-5A2A-DF77-E383-08AF445B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301BA-B641-34DC-56ED-FFB066D76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9208C-A581-48EF-BBF6-262119A9C0C7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B202D-E16F-8050-8D5B-772D29F64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8029E-9591-8635-1936-02B514ED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3E2F6-FE6F-48C5-9705-EB7855C81A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teirasnoivascasadas.com/2016/05/varias-formas-de-dizer-obrigado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olino e partituras">
            <a:extLst>
              <a:ext uri="{FF2B5EF4-FFF2-40B4-BE49-F238E27FC236}">
                <a16:creationId xmlns:a16="http://schemas.microsoft.com/office/drawing/2014/main" id="{7C39C808-67A5-B880-5C8B-7FAD8E79E3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091" b="90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8AB013-25F0-55A3-6142-AD5E76A7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Projeto Individual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Orquestra CCB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351686-FBAF-9C43-9CF5-6E168E311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sz="1700">
                <a:solidFill>
                  <a:srgbClr val="FFFFFF"/>
                </a:solidFill>
              </a:rPr>
              <a:t>Nome: Phelipe Bruione da Silva</a:t>
            </a:r>
          </a:p>
          <a:p>
            <a:r>
              <a:rPr lang="pt-BR" sz="1700">
                <a:solidFill>
                  <a:srgbClr val="FFFFFF"/>
                </a:solidFill>
              </a:rPr>
              <a:t>RA: 01242117</a:t>
            </a:r>
          </a:p>
          <a:p>
            <a:r>
              <a:rPr lang="pt-BR" sz="1700">
                <a:solidFill>
                  <a:srgbClr val="FFFFFF"/>
                </a:solidFill>
              </a:rPr>
              <a:t>Turma: 1º ADS-A</a:t>
            </a:r>
          </a:p>
        </p:txBody>
      </p:sp>
    </p:spTree>
    <p:extLst>
      <p:ext uri="{BB962C8B-B14F-4D97-AF65-F5344CB8AC3E}">
        <p14:creationId xmlns:p14="http://schemas.microsoft.com/office/powerpoint/2010/main" val="4285033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Uma imagem contendo cortina, cabo, computador, quarto">
            <a:extLst>
              <a:ext uri="{FF2B5EF4-FFF2-40B4-BE49-F238E27FC236}">
                <a16:creationId xmlns:a16="http://schemas.microsoft.com/office/drawing/2014/main" id="{6BDC2CA7-B56F-A8CE-14FE-A06F153A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99" r="543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63E7-333B-3891-0B5F-9FB66B84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</a:t>
            </a:r>
            <a:endParaRPr lang="pt-BR" dirty="0"/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F3E1F584-7249-B6CA-3296-2BA78F5D6C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meira Orquestra da CCB | riajcrepaldi | Flickr">
            <a:extLst>
              <a:ext uri="{FF2B5EF4-FFF2-40B4-BE49-F238E27FC236}">
                <a16:creationId xmlns:a16="http://schemas.microsoft.com/office/drawing/2014/main" id="{BFB91F0F-3800-D3E6-D135-B20EC13F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1" r="-2" b="15830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ino 453 CCB Brás CPM dia 27/08">
            <a:extLst>
              <a:ext uri="{FF2B5EF4-FFF2-40B4-BE49-F238E27FC236}">
                <a16:creationId xmlns:a16="http://schemas.microsoft.com/office/drawing/2014/main" id="{2EF017F2-A7EC-070A-794E-EA5F6184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4" r="-2" b="2796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5" name="Freeform: Shape 206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1B08C-C655-77DD-1996-FD906EA1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/>
              <a:t>Contexto do tema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16553-AA88-3178-6401-FE2938E4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pt-BR" dirty="0"/>
              <a:t>Surgimento da orquestra CCB</a:t>
            </a:r>
          </a:p>
          <a:p>
            <a:endParaRPr lang="pt-BR" dirty="0"/>
          </a:p>
          <a:p>
            <a:r>
              <a:rPr lang="pt-BR" dirty="0"/>
              <a:t>Infância </a:t>
            </a:r>
          </a:p>
          <a:p>
            <a:endParaRPr lang="pt-BR" dirty="0"/>
          </a:p>
          <a:p>
            <a:r>
              <a:rPr lang="pt-BR" dirty="0"/>
              <a:t>Juventude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148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5EF0E-A62B-5409-30A3-224110CA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Relação tópicos da ONU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A58FE0D-8B8B-198D-86E8-FFDF0FC37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177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166D1-D5B9-C5B1-F47E-21EA812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Valores pessoais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A367700-7997-964B-61C6-5F5E01795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2485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9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2DB4EB-C6D3-F43B-BCF3-5231E345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660096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Demonstração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 site</a:t>
            </a:r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9263F1C8-D3A3-6D03-A0C7-25C6D14AE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2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371C7-D64F-A8AF-F597-83617102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Desafios/Superação</a:t>
            </a:r>
          </a:p>
        </p:txBody>
      </p:sp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956FFCBF-955E-2684-C855-01D144CB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859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87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335296E-4A29-3C61-86B7-C553D54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Agradecimentos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91A9F9-7B7E-3625-A1F9-E4AFB505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8291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FDCE79-EEE5-A98D-2BC4-F7240258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938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55C8FF-1118-55B6-CB93-CDC24862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732" y="2602523"/>
            <a:ext cx="2627053" cy="35169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D12C-D3F0-0D84-EF56-3DE71CC4C6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63" y="2999151"/>
            <a:ext cx="2832069" cy="2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EC530713-107C-6327-EF69-808FE382E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828293A0-B568-613E-C08E-C56E55322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957565" cy="295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71B9DF-19D4-2AAA-AE47-515A7D2A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420" y="296846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Professor">
            <a:extLst>
              <a:ext uri="{FF2B5EF4-FFF2-40B4-BE49-F238E27FC236}">
                <a16:creationId xmlns:a16="http://schemas.microsoft.com/office/drawing/2014/main" id="{57C0E2DA-AD9E-6C2D-2BC0-21FE9BF8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1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Projeto Individual Orquestra CCB</vt:lpstr>
      <vt:lpstr>Sumário</vt:lpstr>
      <vt:lpstr>Contexto do tema</vt:lpstr>
      <vt:lpstr>Relação tópicos da ONU</vt:lpstr>
      <vt:lpstr>Valores pessoais</vt:lpstr>
      <vt:lpstr>Demonstração do site</vt:lpstr>
      <vt:lpstr>Desafios/Superação</vt:lpstr>
      <vt:lpstr>Agradecimentos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PHELIPE BRUIONE DA SILVA</dc:creator>
  <cp:lastModifiedBy>PHELIPE BRUIONE DA SILVA</cp:lastModifiedBy>
  <cp:revision>2</cp:revision>
  <dcterms:created xsi:type="dcterms:W3CDTF">2024-12-01T17:20:00Z</dcterms:created>
  <dcterms:modified xsi:type="dcterms:W3CDTF">2024-12-02T01:36:28Z</dcterms:modified>
</cp:coreProperties>
</file>