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Лобанчиков</a:t>
            </a:r>
            <a:r>
              <a:rPr lang="ru-RU" dirty="0" smtClean="0"/>
              <a:t> Артём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GreenShop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Главная страница</a:t>
            </a:r>
          </a:p>
          <a:p>
            <a:pPr>
              <a:buNone/>
            </a:pPr>
            <a:r>
              <a:rPr lang="ru-RU" dirty="0" smtClean="0"/>
              <a:t>	Страница </a:t>
            </a:r>
            <a:r>
              <a:rPr lang="ru-RU" dirty="0" smtClean="0"/>
              <a:t>товара</a:t>
            </a:r>
            <a:r>
              <a:rPr lang="en-US" dirty="0" smtClean="0"/>
              <a:t> – </a:t>
            </a:r>
            <a:r>
              <a:rPr lang="ru-RU" dirty="0" smtClean="0"/>
              <a:t>Кликнуть по </a:t>
            </a:r>
            <a:r>
              <a:rPr lang="en-US" dirty="0" smtClean="0"/>
              <a:t>Shop </a:t>
            </a:r>
            <a:r>
              <a:rPr lang="ru-RU" dirty="0" smtClean="0"/>
              <a:t>в навигации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Резиновая верстка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Бургер</a:t>
            </a:r>
            <a:r>
              <a:rPr lang="ru-RU" dirty="0" smtClean="0"/>
              <a:t> меню(появляется при 760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err="1" smtClean="0"/>
              <a:t>Самописный</a:t>
            </a:r>
            <a:r>
              <a:rPr lang="ru-RU" dirty="0" smtClean="0"/>
              <a:t> ванильный </a:t>
            </a:r>
            <a:r>
              <a:rPr lang="ru-RU" dirty="0" err="1" smtClean="0"/>
              <a:t>слайдер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err="1" smtClean="0"/>
              <a:t>Слайдер</a:t>
            </a:r>
            <a:r>
              <a:rPr lang="ru-RU" dirty="0" smtClean="0"/>
              <a:t> фото </a:t>
            </a:r>
            <a:r>
              <a:rPr lang="ru-RU" dirty="0" smtClean="0"/>
              <a:t>товара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Подключенный </a:t>
            </a:r>
            <a:r>
              <a:rPr lang="ru-RU" dirty="0" err="1" smtClean="0"/>
              <a:t>свайпер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Кнопки в описании товара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Оптимизация проекта</a:t>
            </a:r>
            <a:br>
              <a:rPr lang="ru-RU" dirty="0" smtClean="0"/>
            </a:br>
            <a:r>
              <a:rPr lang="ru-RU" dirty="0" smtClean="0"/>
              <a:t> Чему я научился.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Преобразование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в форматы </a:t>
            </a:r>
            <a:r>
              <a:rPr lang="en-US" dirty="0" smtClean="0"/>
              <a:t>min</a:t>
            </a:r>
          </a:p>
          <a:p>
            <a:r>
              <a:rPr lang="ru-RU" dirty="0" smtClean="0"/>
              <a:t>Использование </a:t>
            </a:r>
            <a:r>
              <a:rPr lang="en-US" dirty="0" err="1" smtClean="0"/>
              <a:t>svgSprite</a:t>
            </a:r>
            <a:endParaRPr lang="en-US" dirty="0" smtClean="0"/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.</a:t>
            </a:r>
            <a:r>
              <a:rPr lang="en-US" dirty="0" err="1" smtClean="0"/>
              <a:t>webp</a:t>
            </a:r>
            <a:r>
              <a:rPr lang="en-US" dirty="0" smtClean="0"/>
              <a:t> </a:t>
            </a:r>
            <a:r>
              <a:rPr lang="ru-RU" dirty="0" smtClean="0"/>
              <a:t>в зависимости от браузера. Если хром – то картинка весит меньше.</a:t>
            </a:r>
          </a:p>
          <a:p>
            <a:r>
              <a:rPr lang="ru-RU" dirty="0" smtClean="0"/>
              <a:t>Использование </a:t>
            </a:r>
            <a:r>
              <a:rPr lang="ru-RU" dirty="0" err="1" smtClean="0"/>
              <a:t>Миксинов</a:t>
            </a:r>
            <a:r>
              <a:rPr lang="ru-RU" dirty="0" smtClean="0"/>
              <a:t> </a:t>
            </a:r>
            <a:r>
              <a:rPr lang="en-US" dirty="0" smtClean="0"/>
              <a:t>Pug </a:t>
            </a:r>
            <a:r>
              <a:rPr lang="ru-RU" dirty="0" smtClean="0"/>
              <a:t>для страницы товара</a:t>
            </a:r>
          </a:p>
          <a:p>
            <a:r>
              <a:rPr lang="ru-RU" dirty="0" smtClean="0"/>
              <a:t>Использовал </a:t>
            </a:r>
            <a:r>
              <a:rPr lang="en-US" dirty="0" err="1" smtClean="0"/>
              <a:t>Stylelint</a:t>
            </a:r>
            <a:endParaRPr lang="en-US" dirty="0" smtClean="0"/>
          </a:p>
          <a:p>
            <a:r>
              <a:rPr lang="ru-RU" dirty="0" smtClean="0"/>
              <a:t>Классы названы по </a:t>
            </a:r>
            <a:r>
              <a:rPr lang="ru-RU" dirty="0" err="1" smtClean="0"/>
              <a:t>смыслу,Бэм</a:t>
            </a:r>
            <a:r>
              <a:rPr lang="ru-RU" dirty="0" smtClean="0"/>
              <a:t>, и отдельные элементы могут быть </a:t>
            </a:r>
            <a:r>
              <a:rPr lang="ru-RU" dirty="0" err="1" smtClean="0"/>
              <a:t>переиспользованны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Artem\Desktop\Screenshot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3701560" cy="3071834"/>
          </a:xfrm>
          <a:prstGeom prst="rect">
            <a:avLst/>
          </a:prstGeom>
          <a:noFill/>
        </p:spPr>
      </p:pic>
      <p:pic>
        <p:nvPicPr>
          <p:cNvPr id="1027" name="Picture 3" descr="C:\Users\Artem\Desktop\Screenshot_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285992"/>
            <a:ext cx="3991742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SvgSprite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6072206"/>
            <a:ext cx="8258204" cy="785794"/>
          </a:xfrm>
        </p:spPr>
        <p:txBody>
          <a:bodyPr>
            <a:normAutofit/>
          </a:bodyPr>
          <a:lstStyle/>
          <a:p>
            <a:r>
              <a:rPr lang="ru-RU" dirty="0" smtClean="0"/>
              <a:t>Вместо35КБ загружается 16КБ</a:t>
            </a:r>
            <a:endParaRPr lang="ru-RU" dirty="0"/>
          </a:p>
        </p:txBody>
      </p:sp>
      <p:pic>
        <p:nvPicPr>
          <p:cNvPr id="2050" name="Picture 2" descr="C:\Users\Artem\Desktop\Screenshot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857892"/>
            <a:ext cx="5726113" cy="342900"/>
          </a:xfrm>
          <a:prstGeom prst="rect">
            <a:avLst/>
          </a:prstGeom>
          <a:noFill/>
        </p:spPr>
      </p:pic>
      <p:pic>
        <p:nvPicPr>
          <p:cNvPr id="2051" name="Picture 3" descr="C:\Users\Artem\Desktop\Screenshot_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142984"/>
            <a:ext cx="5878513" cy="4514851"/>
          </a:xfrm>
          <a:prstGeom prst="rect">
            <a:avLst/>
          </a:prstGeom>
          <a:noFill/>
        </p:spPr>
      </p:pic>
      <p:cxnSp>
        <p:nvCxnSpPr>
          <p:cNvPr id="7" name="Прямая со стрелкой 6"/>
          <p:cNvCxnSpPr>
            <a:endCxn id="2050" idx="0"/>
          </p:cNvCxnSpPr>
          <p:nvPr/>
        </p:nvCxnSpPr>
        <p:spPr>
          <a:xfrm rot="16200000" flipH="1">
            <a:off x="4396175" y="5676530"/>
            <a:ext cx="357188" cy="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Pug </a:t>
            </a:r>
            <a:r>
              <a:rPr lang="ru-RU" dirty="0" err="1" smtClean="0"/>
              <a:t>миксина</a:t>
            </a:r>
            <a:r>
              <a:rPr lang="ru-RU" dirty="0" smtClean="0"/>
              <a:t> для страницы товара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Только фотографий не хватает.</a:t>
            </a:r>
            <a:endParaRPr lang="ru-RU" dirty="0"/>
          </a:p>
        </p:txBody>
      </p:sp>
      <p:pic>
        <p:nvPicPr>
          <p:cNvPr id="3074" name="Picture 2" descr="C:\Users\Artem\Desktop\Screenshot_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7564438" cy="762000"/>
          </a:xfrm>
          <a:prstGeom prst="rect">
            <a:avLst/>
          </a:prstGeom>
          <a:noFill/>
        </p:spPr>
      </p:pic>
      <p:pic>
        <p:nvPicPr>
          <p:cNvPr id="3075" name="Picture 3" descr="C:\Users\Artem\Desktop\Screenshot_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357562"/>
            <a:ext cx="5619750" cy="28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Баннер в КБ</a:t>
            </a:r>
            <a:endParaRPr lang="ru-RU" dirty="0"/>
          </a:p>
        </p:txBody>
      </p:sp>
      <p:pic>
        <p:nvPicPr>
          <p:cNvPr id="4098" name="Picture 2" descr="C:\Users\Artem\Desktop\Screenshot_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6058"/>
            <a:ext cx="3274626" cy="2000264"/>
          </a:xfrm>
          <a:prstGeom prst="rect">
            <a:avLst/>
          </a:prstGeom>
          <a:noFill/>
        </p:spPr>
      </p:pic>
      <p:pic>
        <p:nvPicPr>
          <p:cNvPr id="5" name="Picture 3" descr="C:\Users\Artem\Desktop\Screenshot_7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928934"/>
            <a:ext cx="2314898" cy="1781424"/>
          </a:xfrm>
          <a:prstGeom prst="rect">
            <a:avLst/>
          </a:prstGeom>
          <a:noFill/>
        </p:spPr>
      </p:pic>
      <p:pic>
        <p:nvPicPr>
          <p:cNvPr id="4099" name="Picture 3" descr="C:\Users\Artem\Desktop\Screenshot_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3143248"/>
            <a:ext cx="1628775" cy="1457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8662" y="2143116"/>
            <a:ext cx="27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Баннер в макете целиком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2000240"/>
            <a:ext cx="302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Баннер отдельными частями</a:t>
            </a:r>
            <a:br>
              <a:rPr lang="ru-RU" dirty="0" smtClean="0"/>
            </a:br>
            <a:r>
              <a:rPr lang="ru-RU" dirty="0" smtClean="0"/>
              <a:t>у меня в проекте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79</Words>
  <PresentationFormat>Экран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Лобанчиков Артём</vt:lpstr>
      <vt:lpstr>Что есть</vt:lpstr>
      <vt:lpstr>Оптимизация проекта  Чему я научился.</vt:lpstr>
      <vt:lpstr>Webp </vt:lpstr>
      <vt:lpstr>SvgSprite</vt:lpstr>
      <vt:lpstr>Использование Pug миксина для страницы товара</vt:lpstr>
      <vt:lpstr>Баннер в КБ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Лобанчиков Артём</dc:title>
  <dc:creator>Artem</dc:creator>
  <cp:lastModifiedBy>Artem</cp:lastModifiedBy>
  <cp:revision>6</cp:revision>
  <dcterms:created xsi:type="dcterms:W3CDTF">2022-07-11T10:18:59Z</dcterms:created>
  <dcterms:modified xsi:type="dcterms:W3CDTF">2022-07-11T15:51:49Z</dcterms:modified>
</cp:coreProperties>
</file>