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105" y="1091815"/>
            <a:ext cx="11211791" cy="1100667"/>
          </a:xfrm>
        </p:spPr>
        <p:txBody>
          <a:bodyPr/>
          <a:lstStyle/>
          <a:p>
            <a:pPr algn="ctr"/>
            <a:r>
              <a:rPr lang="en-US" dirty="0" smtClean="0"/>
              <a:t>Team Matchmaker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3405780"/>
            <a:ext cx="8825658" cy="18104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Leo </a:t>
            </a:r>
            <a:r>
              <a:rPr lang="en-US" dirty="0" err="1" smtClean="0">
                <a:solidFill>
                  <a:schemeClr val="bg1"/>
                </a:solidFill>
              </a:rPr>
              <a:t>antelyes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Robert bishop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Terence Farrell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WillIam </a:t>
            </a:r>
            <a:r>
              <a:rPr lang="en-US" dirty="0" err="1" smtClean="0">
                <a:solidFill>
                  <a:schemeClr val="bg1"/>
                </a:solidFill>
              </a:rPr>
              <a:t>Pheloung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dating</a:t>
            </a:r>
          </a:p>
          <a:p>
            <a:r>
              <a:rPr lang="en-US" dirty="0" smtClean="0"/>
              <a:t>Dating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Considered a couple of different approaches:</a:t>
            </a:r>
          </a:p>
          <a:p>
            <a:pPr lvl="1"/>
            <a:r>
              <a:rPr lang="en-US" dirty="0" smtClean="0"/>
              <a:t>Speed typing challenges</a:t>
            </a:r>
          </a:p>
          <a:p>
            <a:pPr lvl="1"/>
            <a:r>
              <a:rPr lang="en-US" dirty="0" smtClean="0"/>
              <a:t>Choosing dialogue options</a:t>
            </a:r>
          </a:p>
          <a:p>
            <a:pPr lvl="1"/>
            <a:r>
              <a:rPr lang="en-US" dirty="0" smtClean="0"/>
              <a:t>Compromised on fill-in-the-blank</a:t>
            </a:r>
          </a:p>
          <a:p>
            <a:pPr lvl="2"/>
            <a:r>
              <a:rPr lang="en-US" dirty="0" smtClean="0"/>
              <a:t>“Mad Libs” style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8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Sound and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069936"/>
          </a:xfrm>
        </p:spPr>
        <p:txBody>
          <a:bodyPr/>
          <a:lstStyle/>
          <a:p>
            <a:r>
              <a:rPr lang="en-US" dirty="0" smtClean="0"/>
              <a:t>Wanted a setting not too far from the present</a:t>
            </a:r>
          </a:p>
          <a:p>
            <a:pPr lvl="1"/>
            <a:r>
              <a:rPr lang="en-US" dirty="0" smtClean="0"/>
              <a:t>Just far enough away to create entertaining dialogue options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Coffee shops probably aren’t going to change much over 35 years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3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4" y="973668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Character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Aesthetic Choice</a:t>
            </a:r>
          </a:p>
          <a:p>
            <a:r>
              <a:rPr lang="en-US" dirty="0" smtClean="0"/>
              <a:t>Character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3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74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Team Matchmaker</vt:lpstr>
      <vt:lpstr>Speed</vt:lpstr>
      <vt:lpstr>Sound and Setting</vt:lpstr>
      <vt:lpstr>Character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Matchmaker</dc:title>
  <dc:creator>student</dc:creator>
  <cp:lastModifiedBy>student</cp:lastModifiedBy>
  <cp:revision>4</cp:revision>
  <dcterms:created xsi:type="dcterms:W3CDTF">2016-02-03T18:28:43Z</dcterms:created>
  <dcterms:modified xsi:type="dcterms:W3CDTF">2016-02-03T20:45:34Z</dcterms:modified>
</cp:coreProperties>
</file>