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400" d="100"/>
          <a:sy n="400" d="100"/>
        </p:scale>
        <p:origin x="-10648" y="-4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2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8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6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5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3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6BBA-9E08-439F-BDD8-DBC303C084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632122" y="723958"/>
            <a:ext cx="1125714" cy="2286596"/>
            <a:chOff x="5116333" y="1282025"/>
            <a:chExt cx="1623010" cy="3296725"/>
          </a:xfrm>
        </p:grpSpPr>
        <p:cxnSp>
          <p:nvCxnSpPr>
            <p:cNvPr id="61" name="Straight Connector 60"/>
            <p:cNvCxnSpPr>
              <a:endCxn id="84" idx="0"/>
            </p:cNvCxnSpPr>
            <p:nvPr/>
          </p:nvCxnSpPr>
          <p:spPr>
            <a:xfrm flipH="1">
              <a:off x="5927839" y="1491757"/>
              <a:ext cx="9437" cy="29015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>
              <a:off x="5927838" y="1282025"/>
              <a:ext cx="588680" cy="588680"/>
            </a:xfrm>
            <a:prstGeom prst="arc">
              <a:avLst>
                <a:gd name="adj1" fmla="val 11611394"/>
                <a:gd name="adj2" fmla="val 162337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116333" y="4393263"/>
              <a:ext cx="1623010" cy="1854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004833" y="723958"/>
            <a:ext cx="1125714" cy="2286596"/>
            <a:chOff x="715783" y="4471436"/>
            <a:chExt cx="1275809" cy="2591475"/>
          </a:xfrm>
        </p:grpSpPr>
        <p:grpSp>
          <p:nvGrpSpPr>
            <p:cNvPr id="194" name="Group 193"/>
            <p:cNvGrpSpPr/>
            <p:nvPr/>
          </p:nvGrpSpPr>
          <p:grpSpPr>
            <a:xfrm>
              <a:off x="715783" y="4471436"/>
              <a:ext cx="1275809" cy="2591475"/>
              <a:chOff x="5116333" y="1282025"/>
              <a:chExt cx="1623010" cy="3296725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5937275" y="1491757"/>
                <a:ext cx="27907" cy="28679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5361071" y="408924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09" name="Arc 208"/>
              <p:cNvSpPr/>
              <p:nvPr/>
            </p:nvSpPr>
            <p:spPr>
              <a:xfrm>
                <a:off x="5927838" y="1282025"/>
                <a:ext cx="588680" cy="588680"/>
              </a:xfrm>
              <a:prstGeom prst="arc">
                <a:avLst>
                  <a:gd name="adj1" fmla="val 11611394"/>
                  <a:gd name="adj2" fmla="val 162337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5116333" y="4393263"/>
                <a:ext cx="1623010" cy="1854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1128090" y="6634881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682238" y="741143"/>
            <a:ext cx="1125714" cy="2286596"/>
            <a:chOff x="715783" y="4471436"/>
            <a:chExt cx="1275809" cy="2591475"/>
          </a:xfrm>
        </p:grpSpPr>
        <p:grpSp>
          <p:nvGrpSpPr>
            <p:cNvPr id="214" name="Group 213"/>
            <p:cNvGrpSpPr/>
            <p:nvPr/>
          </p:nvGrpSpPr>
          <p:grpSpPr>
            <a:xfrm>
              <a:off x="715783" y="4471436"/>
              <a:ext cx="1275809" cy="2591475"/>
              <a:chOff x="5116333" y="1282025"/>
              <a:chExt cx="1623010" cy="3296725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>
                <a:off x="5937275" y="1491757"/>
                <a:ext cx="27907" cy="28679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ounded Rectangle 221"/>
              <p:cNvSpPr/>
              <p:nvPr/>
            </p:nvSpPr>
            <p:spPr>
              <a:xfrm>
                <a:off x="5361071" y="377066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5361071" y="408924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5361071" y="345208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29" name="Arc 228"/>
              <p:cNvSpPr/>
              <p:nvPr/>
            </p:nvSpPr>
            <p:spPr>
              <a:xfrm>
                <a:off x="5927838" y="1282025"/>
                <a:ext cx="588680" cy="588680"/>
              </a:xfrm>
              <a:prstGeom prst="arc">
                <a:avLst>
                  <a:gd name="adj1" fmla="val 11611394"/>
                  <a:gd name="adj2" fmla="val 162337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5116333" y="4393263"/>
                <a:ext cx="1623010" cy="1854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</p:grpSp>
        <p:sp>
          <p:nvSpPr>
            <p:cNvPr id="218" name="TextBox 217"/>
            <p:cNvSpPr txBox="1"/>
            <p:nvPr/>
          </p:nvSpPr>
          <p:spPr>
            <a:xfrm>
              <a:off x="1128090" y="6137522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128090" y="6388447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128090" y="6634881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015175" y="748549"/>
            <a:ext cx="1125714" cy="2286596"/>
            <a:chOff x="715783" y="4471436"/>
            <a:chExt cx="1275809" cy="2591475"/>
          </a:xfrm>
        </p:grpSpPr>
        <p:grpSp>
          <p:nvGrpSpPr>
            <p:cNvPr id="234" name="Group 233"/>
            <p:cNvGrpSpPr/>
            <p:nvPr/>
          </p:nvGrpSpPr>
          <p:grpSpPr>
            <a:xfrm>
              <a:off x="715783" y="4471436"/>
              <a:ext cx="1275809" cy="2591475"/>
              <a:chOff x="5116333" y="1282025"/>
              <a:chExt cx="1623010" cy="3296725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>
                <a:off x="5937275" y="1491757"/>
                <a:ext cx="27907" cy="28679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Rounded Rectangle 241"/>
              <p:cNvSpPr/>
              <p:nvPr/>
            </p:nvSpPr>
            <p:spPr>
              <a:xfrm>
                <a:off x="5361071" y="377066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43" name="Rounded Rectangle 242"/>
              <p:cNvSpPr/>
              <p:nvPr/>
            </p:nvSpPr>
            <p:spPr>
              <a:xfrm>
                <a:off x="5361071" y="408924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5502764" y="3153065"/>
                <a:ext cx="881063" cy="2850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48" name="Rounded Rectangle 247"/>
              <p:cNvSpPr/>
              <p:nvPr/>
            </p:nvSpPr>
            <p:spPr>
              <a:xfrm>
                <a:off x="5361071" y="345208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49" name="Arc 248"/>
              <p:cNvSpPr/>
              <p:nvPr/>
            </p:nvSpPr>
            <p:spPr>
              <a:xfrm>
                <a:off x="5927838" y="1282025"/>
                <a:ext cx="588680" cy="588680"/>
              </a:xfrm>
              <a:prstGeom prst="arc">
                <a:avLst>
                  <a:gd name="adj1" fmla="val 11611394"/>
                  <a:gd name="adj2" fmla="val 162337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5116333" y="4393263"/>
                <a:ext cx="1623010" cy="1854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</p:grpSp>
        <p:sp>
          <p:nvSpPr>
            <p:cNvPr id="237" name="TextBox 236"/>
            <p:cNvSpPr txBox="1"/>
            <p:nvPr/>
          </p:nvSpPr>
          <p:spPr>
            <a:xfrm>
              <a:off x="1128091" y="5900269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10 g 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128090" y="6137522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128090" y="6388447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128090" y="6634881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7354656" y="733809"/>
            <a:ext cx="1125714" cy="2286596"/>
            <a:chOff x="715783" y="4471436"/>
            <a:chExt cx="1275809" cy="2591475"/>
          </a:xfrm>
        </p:grpSpPr>
        <p:grpSp>
          <p:nvGrpSpPr>
            <p:cNvPr id="254" name="Group 253"/>
            <p:cNvGrpSpPr/>
            <p:nvPr/>
          </p:nvGrpSpPr>
          <p:grpSpPr>
            <a:xfrm>
              <a:off x="715783" y="4471436"/>
              <a:ext cx="1275809" cy="2591475"/>
              <a:chOff x="5116333" y="1282025"/>
              <a:chExt cx="1623010" cy="3296725"/>
            </a:xfrm>
          </p:grpSpPr>
          <p:cxnSp>
            <p:nvCxnSpPr>
              <p:cNvPr id="261" name="Straight Connector 260"/>
              <p:cNvCxnSpPr/>
              <p:nvPr/>
            </p:nvCxnSpPr>
            <p:spPr>
              <a:xfrm>
                <a:off x="5937275" y="1491757"/>
                <a:ext cx="27907" cy="28679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Rounded Rectangle 261"/>
              <p:cNvSpPr/>
              <p:nvPr/>
            </p:nvSpPr>
            <p:spPr>
              <a:xfrm>
                <a:off x="5361071" y="377066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63" name="Rounded Rectangle 262"/>
              <p:cNvSpPr/>
              <p:nvPr/>
            </p:nvSpPr>
            <p:spPr>
              <a:xfrm>
                <a:off x="5361071" y="408924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64" name="Rounded Rectangle 263"/>
              <p:cNvSpPr/>
              <p:nvPr/>
            </p:nvSpPr>
            <p:spPr>
              <a:xfrm>
                <a:off x="5502764" y="3153065"/>
                <a:ext cx="881063" cy="2850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65" name="Rounded Rectangle 264"/>
              <p:cNvSpPr/>
              <p:nvPr/>
            </p:nvSpPr>
            <p:spPr>
              <a:xfrm>
                <a:off x="5502764" y="2841374"/>
                <a:ext cx="881063" cy="2850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68" name="Rounded Rectangle 267"/>
              <p:cNvSpPr/>
              <p:nvPr/>
            </p:nvSpPr>
            <p:spPr>
              <a:xfrm>
                <a:off x="5361071" y="345208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69" name="Arc 268"/>
              <p:cNvSpPr/>
              <p:nvPr/>
            </p:nvSpPr>
            <p:spPr>
              <a:xfrm>
                <a:off x="5927838" y="1282025"/>
                <a:ext cx="588680" cy="588680"/>
              </a:xfrm>
              <a:prstGeom prst="arc">
                <a:avLst>
                  <a:gd name="adj1" fmla="val 11611394"/>
                  <a:gd name="adj2" fmla="val 162337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70" name="Rounded Rectangle 269"/>
              <p:cNvSpPr/>
              <p:nvPr/>
            </p:nvSpPr>
            <p:spPr>
              <a:xfrm>
                <a:off x="5116333" y="4393263"/>
                <a:ext cx="1623010" cy="1854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</p:grpSp>
        <p:sp>
          <p:nvSpPr>
            <p:cNvPr id="256" name="TextBox 255"/>
            <p:cNvSpPr txBox="1"/>
            <p:nvPr/>
          </p:nvSpPr>
          <p:spPr>
            <a:xfrm>
              <a:off x="1128091" y="5656544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10 g 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128091" y="5900269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10 g 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128090" y="6137522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128090" y="6388447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128090" y="6634881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741665" y="741143"/>
            <a:ext cx="1125714" cy="2286596"/>
            <a:chOff x="715783" y="4471436"/>
            <a:chExt cx="1275809" cy="2591475"/>
          </a:xfrm>
        </p:grpSpPr>
        <p:grpSp>
          <p:nvGrpSpPr>
            <p:cNvPr id="274" name="Group 273"/>
            <p:cNvGrpSpPr/>
            <p:nvPr/>
          </p:nvGrpSpPr>
          <p:grpSpPr>
            <a:xfrm>
              <a:off x="715783" y="4471436"/>
              <a:ext cx="1275809" cy="2591475"/>
              <a:chOff x="5116333" y="1282025"/>
              <a:chExt cx="1623010" cy="3296725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5937275" y="1491757"/>
                <a:ext cx="27907" cy="28679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Rounded Rectangle 281"/>
              <p:cNvSpPr/>
              <p:nvPr/>
            </p:nvSpPr>
            <p:spPr>
              <a:xfrm>
                <a:off x="5361071" y="377066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83" name="Rounded Rectangle 282"/>
              <p:cNvSpPr/>
              <p:nvPr/>
            </p:nvSpPr>
            <p:spPr>
              <a:xfrm>
                <a:off x="5361071" y="408924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84" name="Rounded Rectangle 283"/>
              <p:cNvSpPr/>
              <p:nvPr/>
            </p:nvSpPr>
            <p:spPr>
              <a:xfrm>
                <a:off x="5502764" y="3153065"/>
                <a:ext cx="881063" cy="2850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5502764" y="2841374"/>
                <a:ext cx="881063" cy="2850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5502764" y="2533532"/>
                <a:ext cx="881063" cy="2850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88" name="Rounded Rectangle 287"/>
              <p:cNvSpPr/>
              <p:nvPr/>
            </p:nvSpPr>
            <p:spPr>
              <a:xfrm>
                <a:off x="5361071" y="345208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89" name="Arc 288"/>
              <p:cNvSpPr/>
              <p:nvPr/>
            </p:nvSpPr>
            <p:spPr>
              <a:xfrm>
                <a:off x="5927838" y="1282025"/>
                <a:ext cx="588680" cy="588680"/>
              </a:xfrm>
              <a:prstGeom prst="arc">
                <a:avLst>
                  <a:gd name="adj1" fmla="val 11611394"/>
                  <a:gd name="adj2" fmla="val 162337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5116333" y="4393263"/>
                <a:ext cx="1623010" cy="1854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</p:grpSp>
        <p:sp>
          <p:nvSpPr>
            <p:cNvPr id="276" name="TextBox 275"/>
            <p:cNvSpPr txBox="1"/>
            <p:nvPr/>
          </p:nvSpPr>
          <p:spPr>
            <a:xfrm>
              <a:off x="1128091" y="5656544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10 g 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128091" y="5900269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10 g 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1128090" y="6137522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128090" y="6388447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128090" y="6634881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3358189" y="737026"/>
            <a:ext cx="1125714" cy="2286596"/>
            <a:chOff x="715783" y="4471436"/>
            <a:chExt cx="1275809" cy="2591475"/>
          </a:xfrm>
        </p:grpSpPr>
        <p:grpSp>
          <p:nvGrpSpPr>
            <p:cNvPr id="294" name="Group 293"/>
            <p:cNvGrpSpPr/>
            <p:nvPr/>
          </p:nvGrpSpPr>
          <p:grpSpPr>
            <a:xfrm>
              <a:off x="715783" y="4471436"/>
              <a:ext cx="1275809" cy="2591475"/>
              <a:chOff x="5116333" y="1282025"/>
              <a:chExt cx="1623010" cy="3296725"/>
            </a:xfrm>
          </p:grpSpPr>
          <p:cxnSp>
            <p:nvCxnSpPr>
              <p:cNvPr id="301" name="Straight Connector 300"/>
              <p:cNvCxnSpPr/>
              <p:nvPr/>
            </p:nvCxnSpPr>
            <p:spPr>
              <a:xfrm>
                <a:off x="5937275" y="1491757"/>
                <a:ext cx="27907" cy="28679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Rounded Rectangle 301"/>
              <p:cNvSpPr/>
              <p:nvPr/>
            </p:nvSpPr>
            <p:spPr>
              <a:xfrm>
                <a:off x="5361071" y="377066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5361071" y="408924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309" name="Arc 308"/>
              <p:cNvSpPr/>
              <p:nvPr/>
            </p:nvSpPr>
            <p:spPr>
              <a:xfrm>
                <a:off x="5927838" y="1282025"/>
                <a:ext cx="588680" cy="588680"/>
              </a:xfrm>
              <a:prstGeom prst="arc">
                <a:avLst>
                  <a:gd name="adj1" fmla="val 11611394"/>
                  <a:gd name="adj2" fmla="val 162337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310" name="Rounded Rectangle 309"/>
              <p:cNvSpPr/>
              <p:nvPr/>
            </p:nvSpPr>
            <p:spPr>
              <a:xfrm>
                <a:off x="5116333" y="4393263"/>
                <a:ext cx="1623010" cy="1854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</p:grpSp>
        <p:sp>
          <p:nvSpPr>
            <p:cNvPr id="299" name="TextBox 298"/>
            <p:cNvSpPr txBox="1"/>
            <p:nvPr/>
          </p:nvSpPr>
          <p:spPr>
            <a:xfrm>
              <a:off x="1128090" y="6388447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1128090" y="6634881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10142730" y="741143"/>
            <a:ext cx="1125714" cy="2286596"/>
            <a:chOff x="715783" y="4471436"/>
            <a:chExt cx="1275809" cy="2591475"/>
          </a:xfrm>
        </p:grpSpPr>
        <p:grpSp>
          <p:nvGrpSpPr>
            <p:cNvPr id="314" name="Group 313"/>
            <p:cNvGrpSpPr/>
            <p:nvPr/>
          </p:nvGrpSpPr>
          <p:grpSpPr>
            <a:xfrm>
              <a:off x="715783" y="4471436"/>
              <a:ext cx="1275809" cy="2591475"/>
              <a:chOff x="5116333" y="1282025"/>
              <a:chExt cx="1623010" cy="3296725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5937275" y="1491757"/>
                <a:ext cx="27907" cy="28679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Rounded Rectangle 321"/>
              <p:cNvSpPr/>
              <p:nvPr/>
            </p:nvSpPr>
            <p:spPr>
              <a:xfrm>
                <a:off x="5361071" y="377066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323" name="Rounded Rectangle 322"/>
              <p:cNvSpPr/>
              <p:nvPr/>
            </p:nvSpPr>
            <p:spPr>
              <a:xfrm>
                <a:off x="5361071" y="408924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324" name="Rounded Rectangle 323"/>
              <p:cNvSpPr/>
              <p:nvPr/>
            </p:nvSpPr>
            <p:spPr>
              <a:xfrm>
                <a:off x="5502764" y="3153065"/>
                <a:ext cx="881063" cy="2850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325" name="Rounded Rectangle 324"/>
              <p:cNvSpPr/>
              <p:nvPr/>
            </p:nvSpPr>
            <p:spPr>
              <a:xfrm>
                <a:off x="5502764" y="2841374"/>
                <a:ext cx="881063" cy="2850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326" name="Rounded Rectangle 325"/>
              <p:cNvSpPr/>
              <p:nvPr/>
            </p:nvSpPr>
            <p:spPr>
              <a:xfrm>
                <a:off x="5502764" y="2533532"/>
                <a:ext cx="881063" cy="2850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grpSp>
            <p:nvGrpSpPr>
              <p:cNvPr id="327" name="Group 326"/>
              <p:cNvGrpSpPr/>
              <p:nvPr/>
            </p:nvGrpSpPr>
            <p:grpSpPr>
              <a:xfrm>
                <a:off x="5502764" y="2167832"/>
                <a:ext cx="881063" cy="368119"/>
                <a:chOff x="711808" y="2255089"/>
                <a:chExt cx="1204600" cy="391198"/>
              </a:xfrm>
            </p:grpSpPr>
            <p:sp>
              <p:nvSpPr>
                <p:cNvPr id="331" name="Rounded Rectangle 330"/>
                <p:cNvSpPr/>
                <p:nvPr/>
              </p:nvSpPr>
              <p:spPr>
                <a:xfrm>
                  <a:off x="711808" y="2305165"/>
                  <a:ext cx="1204600" cy="302932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916"/>
                </a:p>
              </p:txBody>
            </p:sp>
            <p:sp>
              <p:nvSpPr>
                <p:cNvPr id="332" name="TextBox 331"/>
                <p:cNvSpPr txBox="1"/>
                <p:nvPr/>
              </p:nvSpPr>
              <p:spPr>
                <a:xfrm>
                  <a:off x="900599" y="2255089"/>
                  <a:ext cx="1015809" cy="3911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9" dirty="0">
                      <a:solidFill>
                        <a:schemeClr val="bg1"/>
                      </a:solidFill>
                    </a:rPr>
                    <a:t>10 g </a:t>
                  </a:r>
                </a:p>
              </p:txBody>
            </p:sp>
          </p:grpSp>
          <p:sp>
            <p:nvSpPr>
              <p:cNvPr id="328" name="Rounded Rectangle 327"/>
              <p:cNvSpPr/>
              <p:nvPr/>
            </p:nvSpPr>
            <p:spPr>
              <a:xfrm>
                <a:off x="5361071" y="3452086"/>
                <a:ext cx="1133532" cy="28505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329" name="Arc 328"/>
              <p:cNvSpPr/>
              <p:nvPr/>
            </p:nvSpPr>
            <p:spPr>
              <a:xfrm>
                <a:off x="5927838" y="1282025"/>
                <a:ext cx="588680" cy="588680"/>
              </a:xfrm>
              <a:prstGeom prst="arc">
                <a:avLst>
                  <a:gd name="adj1" fmla="val 11611394"/>
                  <a:gd name="adj2" fmla="val 162337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  <p:sp>
            <p:nvSpPr>
              <p:cNvPr id="330" name="Rounded Rectangle 329"/>
              <p:cNvSpPr/>
              <p:nvPr/>
            </p:nvSpPr>
            <p:spPr>
              <a:xfrm>
                <a:off x="5116333" y="4393263"/>
                <a:ext cx="1623010" cy="18548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16"/>
              </a:p>
            </p:txBody>
          </p:sp>
        </p:grpSp>
        <p:sp>
          <p:nvSpPr>
            <p:cNvPr id="315" name="TextBox 314"/>
            <p:cNvSpPr txBox="1"/>
            <p:nvPr/>
          </p:nvSpPr>
          <p:spPr>
            <a:xfrm>
              <a:off x="1128092" y="5411473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10 g </a:t>
              </a: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1128091" y="5656544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10 g </a:t>
              </a: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1128091" y="5900269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10 g 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1128090" y="6137522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128090" y="6388447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128090" y="6634881"/>
              <a:ext cx="584037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>
                  <a:solidFill>
                    <a:schemeClr val="bg1"/>
                  </a:solidFill>
                </a:rPr>
                <a:t>20 </a:t>
              </a:r>
              <a:r>
                <a:rPr lang="en-US" sz="1059" dirty="0">
                  <a:solidFill>
                    <a:schemeClr val="bg1"/>
                  </a:solidFill>
                </a:rPr>
                <a:t>g </a:t>
              </a:r>
            </a:p>
          </p:txBody>
        </p:sp>
      </p:grpSp>
      <p:sp>
        <p:nvSpPr>
          <p:cNvPr id="334" name="TextBox 333"/>
          <p:cNvSpPr txBox="1"/>
          <p:nvPr/>
        </p:nvSpPr>
        <p:spPr>
          <a:xfrm>
            <a:off x="793862" y="3242235"/>
            <a:ext cx="80223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Trial 1</a:t>
            </a:r>
            <a:endParaRPr lang="en-US" sz="1588" dirty="0"/>
          </a:p>
        </p:txBody>
      </p:sp>
      <p:sp>
        <p:nvSpPr>
          <p:cNvPr id="335" name="TextBox 334"/>
          <p:cNvSpPr txBox="1"/>
          <p:nvPr/>
        </p:nvSpPr>
        <p:spPr>
          <a:xfrm>
            <a:off x="2158564" y="3242234"/>
            <a:ext cx="80223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Trial 2</a:t>
            </a:r>
            <a:endParaRPr lang="en-US" sz="1588" dirty="0"/>
          </a:p>
        </p:txBody>
      </p:sp>
      <p:sp>
        <p:nvSpPr>
          <p:cNvPr id="336" name="TextBox 335"/>
          <p:cNvSpPr txBox="1"/>
          <p:nvPr/>
        </p:nvSpPr>
        <p:spPr>
          <a:xfrm>
            <a:off x="3511920" y="3257737"/>
            <a:ext cx="80223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Trial 3</a:t>
            </a:r>
            <a:endParaRPr lang="en-US" sz="1588" dirty="0"/>
          </a:p>
        </p:txBody>
      </p:sp>
      <p:sp>
        <p:nvSpPr>
          <p:cNvPr id="337" name="TextBox 336"/>
          <p:cNvSpPr txBox="1"/>
          <p:nvPr/>
        </p:nvSpPr>
        <p:spPr>
          <a:xfrm>
            <a:off x="4835969" y="3257736"/>
            <a:ext cx="80223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Trial 4</a:t>
            </a:r>
            <a:endParaRPr lang="en-US" sz="1588" dirty="0"/>
          </a:p>
        </p:txBody>
      </p:sp>
      <p:sp>
        <p:nvSpPr>
          <p:cNvPr id="338" name="TextBox 337"/>
          <p:cNvSpPr txBox="1"/>
          <p:nvPr/>
        </p:nvSpPr>
        <p:spPr>
          <a:xfrm>
            <a:off x="6157405" y="3242234"/>
            <a:ext cx="80223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Trial 5</a:t>
            </a:r>
            <a:endParaRPr lang="en-US" sz="1588" dirty="0"/>
          </a:p>
        </p:txBody>
      </p:sp>
      <p:sp>
        <p:nvSpPr>
          <p:cNvPr id="339" name="TextBox 338"/>
          <p:cNvSpPr txBox="1"/>
          <p:nvPr/>
        </p:nvSpPr>
        <p:spPr>
          <a:xfrm>
            <a:off x="7575003" y="3242233"/>
            <a:ext cx="80223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Trial 6</a:t>
            </a:r>
            <a:endParaRPr lang="en-US" sz="1588" dirty="0"/>
          </a:p>
        </p:txBody>
      </p:sp>
      <p:sp>
        <p:nvSpPr>
          <p:cNvPr id="340" name="TextBox 339"/>
          <p:cNvSpPr txBox="1"/>
          <p:nvPr/>
        </p:nvSpPr>
        <p:spPr>
          <a:xfrm>
            <a:off x="8939705" y="3242231"/>
            <a:ext cx="80223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Trial 7</a:t>
            </a:r>
            <a:endParaRPr lang="en-US" sz="1588" dirty="0"/>
          </a:p>
        </p:txBody>
      </p:sp>
      <p:sp>
        <p:nvSpPr>
          <p:cNvPr id="341" name="TextBox 340"/>
          <p:cNvSpPr txBox="1"/>
          <p:nvPr/>
        </p:nvSpPr>
        <p:spPr>
          <a:xfrm>
            <a:off x="10363077" y="3242232"/>
            <a:ext cx="80223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Trial 8</a:t>
            </a:r>
            <a:endParaRPr lang="en-US" sz="1588" dirty="0"/>
          </a:p>
        </p:txBody>
      </p:sp>
      <p:sp>
        <p:nvSpPr>
          <p:cNvPr id="342" name="TextBox 341"/>
          <p:cNvSpPr txBox="1"/>
          <p:nvPr/>
        </p:nvSpPr>
        <p:spPr>
          <a:xfrm>
            <a:off x="9119521" y="1578290"/>
            <a:ext cx="515327" cy="2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9" dirty="0">
                <a:solidFill>
                  <a:schemeClr val="bg1"/>
                </a:solidFill>
              </a:rPr>
              <a:t>10 g </a:t>
            </a:r>
          </a:p>
        </p:txBody>
      </p:sp>
    </p:spTree>
    <p:extLst>
      <p:ext uri="{BB962C8B-B14F-4D97-AF65-F5344CB8AC3E}">
        <p14:creationId xmlns:p14="http://schemas.microsoft.com/office/powerpoint/2010/main" val="34636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995918">
            <a:off x="5461347" y="1063144"/>
            <a:ext cx="1640910" cy="3898728"/>
            <a:chOff x="5461347" y="1063144"/>
            <a:chExt cx="1640910" cy="3898728"/>
          </a:xfrm>
        </p:grpSpPr>
        <p:sp>
          <p:nvSpPr>
            <p:cNvPr id="4" name="Rounded Rectangle 3"/>
            <p:cNvSpPr/>
            <p:nvPr/>
          </p:nvSpPr>
          <p:spPr>
            <a:xfrm>
              <a:off x="5918547" y="1063144"/>
              <a:ext cx="726509" cy="389872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461347" y="2192053"/>
              <a:ext cx="1640910" cy="16409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995918">
            <a:off x="7623241" y="1063145"/>
            <a:ext cx="1640910" cy="3898728"/>
            <a:chOff x="5461347" y="1063144"/>
            <a:chExt cx="1640910" cy="3898728"/>
          </a:xfrm>
        </p:grpSpPr>
        <p:sp>
          <p:nvSpPr>
            <p:cNvPr id="8" name="Rounded Rectangle 7"/>
            <p:cNvSpPr/>
            <p:nvPr/>
          </p:nvSpPr>
          <p:spPr>
            <a:xfrm>
              <a:off x="5918547" y="1063144"/>
              <a:ext cx="726509" cy="389872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61347" y="2192053"/>
              <a:ext cx="1640910" cy="16409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19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06087" y="831272"/>
            <a:ext cx="10099964" cy="5322916"/>
            <a:chOff x="881149" y="881149"/>
            <a:chExt cx="10099964" cy="53229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81149" y="881149"/>
              <a:ext cx="1009996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81149" y="6204065"/>
              <a:ext cx="1009996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81149" y="881149"/>
              <a:ext cx="0" cy="532291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981113" y="881149"/>
              <a:ext cx="0" cy="532291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5956069" y="831272"/>
            <a:ext cx="0" cy="532291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V="1">
            <a:off x="3245481" y="3402292"/>
            <a:ext cx="324311" cy="3243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407636" y="2049938"/>
            <a:ext cx="0" cy="135235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07636" y="3726602"/>
            <a:ext cx="0" cy="144060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69791" y="3551877"/>
            <a:ext cx="1464425" cy="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13877" y="3563699"/>
            <a:ext cx="931604" cy="703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flipV="1">
            <a:off x="8342347" y="3306870"/>
            <a:ext cx="324311" cy="3243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504502" y="1954516"/>
            <a:ext cx="0" cy="135235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504502" y="3631180"/>
            <a:ext cx="0" cy="144060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3" y="1077864"/>
            <a:ext cx="664887" cy="3291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05" y="1077865"/>
            <a:ext cx="711427" cy="329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54" y="3425162"/>
            <a:ext cx="257954" cy="2534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704" y="1503491"/>
            <a:ext cx="257954" cy="253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46" y="5302456"/>
            <a:ext cx="694666" cy="242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82" y="5358056"/>
            <a:ext cx="653936" cy="2421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743" y="1593474"/>
            <a:ext cx="319048" cy="255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68" y="3379316"/>
            <a:ext cx="735394" cy="3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19515" y="2334815"/>
            <a:ext cx="523986" cy="602309"/>
            <a:chOff x="5116335" y="2713140"/>
            <a:chExt cx="1623010" cy="1865610"/>
          </a:xfrm>
        </p:grpSpPr>
        <p:cxnSp>
          <p:nvCxnSpPr>
            <p:cNvPr id="5" name="Straight Connector 4"/>
            <p:cNvCxnSpPr>
              <a:endCxn id="7" idx="0"/>
            </p:cNvCxnSpPr>
            <p:nvPr/>
          </p:nvCxnSpPr>
          <p:spPr>
            <a:xfrm flipH="1">
              <a:off x="5927838" y="2898627"/>
              <a:ext cx="1" cy="1494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5927838" y="2713140"/>
              <a:ext cx="588679" cy="588680"/>
            </a:xfrm>
            <a:prstGeom prst="arc">
              <a:avLst>
                <a:gd name="adj1" fmla="val 11611394"/>
                <a:gd name="adj2" fmla="val 162337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16335" y="4393263"/>
              <a:ext cx="1623010" cy="1854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</p:grpSp>
    </p:spTree>
    <p:extLst>
      <p:ext uri="{BB962C8B-B14F-4D97-AF65-F5344CB8AC3E}">
        <p14:creationId xmlns:p14="http://schemas.microsoft.com/office/powerpoint/2010/main" val="15238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49.981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m_c\]&#10;&#10;&#10;\end{document}"/>
  <p:tag name="IGUANATEXSIZE" val="20"/>
  <p:tag name="IGUANATEXCURSOR" val="232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60.479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m_h\]&#10;&#10;&#10;\end{document}"/>
  <p:tag name="IGUANATEXSIZE" val="20"/>
  <p:tag name="IGUANATEXCURSOR" val="232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T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T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30.2212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m_h g\]&#10;&#10;&#10;\end{document}"/>
  <p:tag name="IGUANATEXSIZE" val="20"/>
  <p:tag name="IGUANATEXCURSOR" val="234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16.722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m_c g\]&#10;&#10;&#10;\end{document}"/>
  <p:tag name="IGUANATEXSIZE" val="20"/>
  <p:tag name="IGUANATEXCURSOR" val="232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N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43.7195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mu_k N\]&#10;&#10;&#10;\end{document}"/>
  <p:tag name="IGUANATEXSIZE" val="20"/>
  <p:tag name="IGUANATEXCURSOR" val="236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Physics Lab User</dc:creator>
  <cp:lastModifiedBy>mgp</cp:lastModifiedBy>
  <cp:revision>6</cp:revision>
  <dcterms:created xsi:type="dcterms:W3CDTF">2019-06-11T19:57:33Z</dcterms:created>
  <dcterms:modified xsi:type="dcterms:W3CDTF">2019-06-20T14:52:15Z</dcterms:modified>
</cp:coreProperties>
</file>