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912E-B38D-4994-A73E-BC8ADC63C4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DAC4-54C2-412B-9556-ADD1FB62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912E-B38D-4994-A73E-BC8ADC63C4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DAC4-54C2-412B-9556-ADD1FB62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1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912E-B38D-4994-A73E-BC8ADC63C4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DAC4-54C2-412B-9556-ADD1FB62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912E-B38D-4994-A73E-BC8ADC63C4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DAC4-54C2-412B-9556-ADD1FB62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912E-B38D-4994-A73E-BC8ADC63C4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DAC4-54C2-412B-9556-ADD1FB62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3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912E-B38D-4994-A73E-BC8ADC63C4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DAC4-54C2-412B-9556-ADD1FB62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912E-B38D-4994-A73E-BC8ADC63C4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DAC4-54C2-412B-9556-ADD1FB62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912E-B38D-4994-A73E-BC8ADC63C4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DAC4-54C2-412B-9556-ADD1FB62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912E-B38D-4994-A73E-BC8ADC63C4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DAC4-54C2-412B-9556-ADD1FB62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6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912E-B38D-4994-A73E-BC8ADC63C4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DAC4-54C2-412B-9556-ADD1FB62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912E-B38D-4994-A73E-BC8ADC63C4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DAC4-54C2-412B-9556-ADD1FB62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3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912E-B38D-4994-A73E-BC8ADC63C454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DAC4-54C2-412B-9556-ADD1FB62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2540000"/>
            <a:ext cx="6262094" cy="18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6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262.092"/>
  <p:tag name="LATEXADDIN" val="\documentclass{article}&#10;\usepackage{amsmath}&#10;\usepackage[fleqn]{mathtools} &#10;\usepackage{amssymb}&#10;\usepackage{braket}&#10;\usepackage{xcolor}&#10;\usepackage{units}&#10;\newcommand{\vect}[1]{\mathbf{#1}}&#10;\pagestyle{empty}&#10;\begin{document}&#10;&#10;\[f_1 = 0.56 h \sqrt\frac{E}{12\rho}\left(\frac{1}{L^2}\right)\]&#10;&#10;&#10;\end{document}"/>
  <p:tag name="IGUANATEXSIZE" val="20"/>
  <p:tag name="IGUANATEXCURSOR" val="289"/>
  <p:tag name="TRANSPARENCY" val="True"/>
  <p:tag name="FILENAME" val=""/>
  <p:tag name="LATEXENGINEID" val="0"/>
  <p:tag name="TEMPFOLDER" val="C:\Users\mgp\Documents\IguanaTex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mgp</dc:creator>
  <cp:lastModifiedBy>mgp</cp:lastModifiedBy>
  <cp:revision>1</cp:revision>
  <dcterms:created xsi:type="dcterms:W3CDTF">2019-11-11T21:59:49Z</dcterms:created>
  <dcterms:modified xsi:type="dcterms:W3CDTF">2019-11-11T21:59:57Z</dcterms:modified>
</cp:coreProperties>
</file>