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25" d="100"/>
          <a:sy n="125" d="100"/>
        </p:scale>
        <p:origin x="-1476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7097-C4C3-4297-90C1-04F0E726BB4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8D30-661C-4DD0-AC72-D532B73B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076" y="1490972"/>
            <a:ext cx="4573042" cy="2832745"/>
          </a:xfrm>
          <a:prstGeom prst="rect">
            <a:avLst/>
          </a:prstGeom>
        </p:spPr>
      </p:pic>
      <p:sp>
        <p:nvSpPr>
          <p:cNvPr id="87" name="Cube 86"/>
          <p:cNvSpPr/>
          <p:nvPr/>
        </p:nvSpPr>
        <p:spPr>
          <a:xfrm>
            <a:off x="2392749" y="4255908"/>
            <a:ext cx="6176238" cy="313105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883645" y="3001891"/>
            <a:ext cx="777474" cy="596030"/>
          </a:xfrm>
          <a:prstGeom prst="line">
            <a:avLst/>
          </a:prstGeom>
          <a:ln w="19050">
            <a:solidFill>
              <a:srgbClr val="698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03542" y="2010413"/>
            <a:ext cx="97975" cy="25612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39613" y="3613318"/>
            <a:ext cx="52324" cy="955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251926" y="3198371"/>
            <a:ext cx="412548" cy="412548"/>
            <a:chOff x="8373331" y="3865915"/>
            <a:chExt cx="679450" cy="679450"/>
          </a:xfrm>
        </p:grpSpPr>
        <p:sp>
          <p:nvSpPr>
            <p:cNvPr id="10" name="Oval 9"/>
            <p:cNvSpPr/>
            <p:nvPr/>
          </p:nvSpPr>
          <p:spPr>
            <a:xfrm>
              <a:off x="8373331" y="3865915"/>
              <a:ext cx="679450" cy="6794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657493" y="4218548"/>
              <a:ext cx="111125" cy="314705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8657492" y="3867597"/>
              <a:ext cx="103733" cy="313231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6200000">
              <a:off x="8839956" y="4042221"/>
              <a:ext cx="111125" cy="297704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8478986" y="4050837"/>
              <a:ext cx="111125" cy="297704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2602029">
              <a:off x="8528334" y="4186427"/>
              <a:ext cx="111125" cy="297704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3495267">
              <a:off x="8777979" y="3919908"/>
              <a:ext cx="111125" cy="297704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8506467">
              <a:off x="8804288" y="4151790"/>
              <a:ext cx="111125" cy="309702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7721663">
              <a:off x="8514164" y="3941117"/>
              <a:ext cx="103013" cy="295554"/>
            </a:xfrm>
            <a:prstGeom prst="triangle">
              <a:avLst>
                <a:gd name="adj" fmla="val 486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an 22"/>
          <p:cNvSpPr/>
          <p:nvPr/>
        </p:nvSpPr>
        <p:spPr>
          <a:xfrm>
            <a:off x="3172090" y="3332705"/>
            <a:ext cx="1071135" cy="929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3172088" y="3988581"/>
            <a:ext cx="1071135" cy="362310"/>
          </a:xfrm>
          <a:prstGeom prst="can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3172088" y="3883284"/>
            <a:ext cx="1071135" cy="282103"/>
          </a:xfrm>
          <a:prstGeom prst="ca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1115" y="3419530"/>
            <a:ext cx="93079" cy="6062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3172088" y="3335470"/>
            <a:ext cx="1071135" cy="362310"/>
          </a:xfrm>
          <a:prstGeom prst="can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62303" y="2925691"/>
            <a:ext cx="93079" cy="5881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3686804" y="29485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209259" y="2907345"/>
            <a:ext cx="391419" cy="327244"/>
          </a:xfrm>
          <a:prstGeom prst="line">
            <a:avLst/>
          </a:prstGeom>
          <a:ln w="19050">
            <a:solidFill>
              <a:srgbClr val="698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57" idx="1"/>
          </p:cNvCxnSpPr>
          <p:nvPr/>
        </p:nvCxnSpPr>
        <p:spPr>
          <a:xfrm flipH="1">
            <a:off x="8665355" y="3344599"/>
            <a:ext cx="8296" cy="721645"/>
          </a:xfrm>
          <a:prstGeom prst="line">
            <a:avLst/>
          </a:prstGeom>
          <a:ln w="19050">
            <a:solidFill>
              <a:srgbClr val="698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141355">
            <a:off x="8195571" y="3177299"/>
            <a:ext cx="488081" cy="505761"/>
          </a:xfrm>
          <a:prstGeom prst="arc">
            <a:avLst>
              <a:gd name="adj1" fmla="val 17317042"/>
              <a:gd name="adj2" fmla="val 19400191"/>
            </a:avLst>
          </a:prstGeom>
          <a:ln w="19050">
            <a:solidFill>
              <a:srgbClr val="698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/>
          <p:cNvSpPr/>
          <p:nvPr/>
        </p:nvSpPr>
        <p:spPr>
          <a:xfrm>
            <a:off x="8574577" y="4025829"/>
            <a:ext cx="189851" cy="27581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698842" y="2618294"/>
            <a:ext cx="187275" cy="33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75" y="3028518"/>
            <a:ext cx="138667" cy="166095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865957" y="3332705"/>
            <a:ext cx="3186" cy="627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878690" y="4174576"/>
            <a:ext cx="4993" cy="626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85" y="4243126"/>
            <a:ext cx="364190" cy="233143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3688753" y="2346274"/>
            <a:ext cx="4798695" cy="153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34" y="2010413"/>
            <a:ext cx="153905" cy="172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38" y="3650197"/>
            <a:ext cx="146286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85" y="1949113"/>
            <a:ext cx="802822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565634" y="2590620"/>
            <a:ext cx="1071135" cy="929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565632" y="3246496"/>
            <a:ext cx="1071135" cy="362310"/>
          </a:xfrm>
          <a:prstGeom prst="can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565632" y="3141199"/>
            <a:ext cx="1071135" cy="282103"/>
          </a:xfrm>
          <a:prstGeom prst="can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4659" y="2677445"/>
            <a:ext cx="93079" cy="6062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565632" y="2593385"/>
            <a:ext cx="1071135" cy="362310"/>
          </a:xfrm>
          <a:prstGeom prst="can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5847" y="2183606"/>
            <a:ext cx="93079" cy="5881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6" y="999054"/>
            <a:ext cx="8752294" cy="5411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9179" y="783771"/>
            <a:ext cx="348433" cy="5626716"/>
          </a:xfrm>
          <a:prstGeom prst="rect">
            <a:avLst/>
          </a:prstGeom>
          <a:solidFill>
            <a:srgbClr val="698A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41474" y="783771"/>
            <a:ext cx="348433" cy="5626716"/>
          </a:xfrm>
          <a:prstGeom prst="rect">
            <a:avLst/>
          </a:prstGeom>
          <a:solidFill>
            <a:srgbClr val="698A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37612" y="1103086"/>
            <a:ext cx="8403862" cy="376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08" y="487445"/>
            <a:ext cx="361069" cy="4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6" y="1103086"/>
            <a:ext cx="8752294" cy="5411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9179" y="783771"/>
            <a:ext cx="348433" cy="5626716"/>
          </a:xfrm>
          <a:prstGeom prst="rect">
            <a:avLst/>
          </a:prstGeom>
          <a:solidFill>
            <a:srgbClr val="698A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41474" y="783771"/>
            <a:ext cx="348433" cy="5626716"/>
          </a:xfrm>
          <a:prstGeom prst="rect">
            <a:avLst/>
          </a:prstGeom>
          <a:solidFill>
            <a:srgbClr val="698A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37612" y="1103086"/>
            <a:ext cx="8403862" cy="376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08" y="487445"/>
            <a:ext cx="361069" cy="4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08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mu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79.227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\vec g\]&#10;&#10;&#10;\end{document}"/>
  <p:tag name="IGUANATEXSIZE" val="20"/>
  <p:tag name="IGUANATEXCURSOR" val="236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75.7405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L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.9910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vec \tau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75.7405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L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75.7405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L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15</cp:revision>
  <dcterms:created xsi:type="dcterms:W3CDTF">2019-11-05T14:54:31Z</dcterms:created>
  <dcterms:modified xsi:type="dcterms:W3CDTF">2019-11-12T18:40:47Z</dcterms:modified>
</cp:coreProperties>
</file>