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50" d="100"/>
          <a:sy n="150" d="100"/>
        </p:scale>
        <p:origin x="-30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8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2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63F5D-751C-4442-BF26-BE4888535765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3C31-8E59-4040-AFAE-012D32B0D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rot="1047528">
            <a:off x="2800152" y="4195893"/>
            <a:ext cx="1546826" cy="1546826"/>
          </a:xfrm>
          <a:prstGeom prst="arc">
            <a:avLst>
              <a:gd name="adj1" fmla="val 16783128"/>
              <a:gd name="adj2" fmla="val 20433788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360965" y="2874736"/>
            <a:ext cx="5113867" cy="2032000"/>
          </a:xfrm>
          <a:custGeom>
            <a:avLst/>
            <a:gdLst>
              <a:gd name="connsiteX0" fmla="*/ 0 w 5113867"/>
              <a:gd name="connsiteY0" fmla="*/ 2032000 h 2032000"/>
              <a:gd name="connsiteX1" fmla="*/ 2540000 w 5113867"/>
              <a:gd name="connsiteY1" fmla="*/ 0 h 2032000"/>
              <a:gd name="connsiteX2" fmla="*/ 5113867 w 5113867"/>
              <a:gd name="connsiteY2" fmla="*/ 2023533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867" h="2032000">
                <a:moveTo>
                  <a:pt x="0" y="2032000"/>
                </a:moveTo>
                <a:cubicBezTo>
                  <a:pt x="843844" y="1016705"/>
                  <a:pt x="1687689" y="1411"/>
                  <a:pt x="2540000" y="0"/>
                </a:cubicBezTo>
                <a:cubicBezTo>
                  <a:pt x="3392311" y="-1411"/>
                  <a:pt x="4677834" y="1691922"/>
                  <a:pt x="5113867" y="2023533"/>
                </a:cubicBezTo>
              </a:path>
            </a:pathLst>
          </a:cu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66" y="442641"/>
            <a:ext cx="364067" cy="499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37" y="4759178"/>
            <a:ext cx="392072" cy="3500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385511" y="3730388"/>
            <a:ext cx="990871" cy="1150386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88" y="3663993"/>
            <a:ext cx="458873" cy="320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61" y="5154701"/>
            <a:ext cx="300681" cy="293165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H="1">
            <a:off x="8470802" y="4759178"/>
            <a:ext cx="4030" cy="3039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90" y="4242898"/>
            <a:ext cx="231397" cy="39337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359479" y="4906736"/>
            <a:ext cx="80336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352800" y="1041400"/>
            <a:ext cx="8165" cy="4793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59840" y="4101871"/>
            <a:ext cx="282053" cy="2820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80316" y="2733708"/>
            <a:ext cx="282053" cy="2820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61529" y="3384364"/>
            <a:ext cx="282053" cy="2820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655708" y="3236082"/>
            <a:ext cx="282053" cy="2820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19938" y="4724015"/>
            <a:ext cx="282053" cy="2820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y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x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7.2366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v­_0\]&#10;&#10;&#10;\end{document}"/>
  <p:tag name="IGUANATEXSIZE" val="20"/>
  <p:tag name="IGUANATEXCURSOR" val="233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98874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R\]&#10;&#10;&#10;\end{document}"/>
  <p:tag name="IGUANATEXSIZE" val="20"/>
  <p:tag name="IGUANATEXCURSOR" val="230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\theta\]&#10;&#10;&#10;\end{document}"/>
  <p:tag name="IGUANATEXSIZE" val="20"/>
  <p:tag name="IGUANATEXCURSOR" val="235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mgp</dc:creator>
  <cp:lastModifiedBy>mgp</cp:lastModifiedBy>
  <cp:revision>2</cp:revision>
  <dcterms:created xsi:type="dcterms:W3CDTF">2019-08-20T15:58:08Z</dcterms:created>
  <dcterms:modified xsi:type="dcterms:W3CDTF">2019-08-20T15:59:35Z</dcterms:modified>
</cp:coreProperties>
</file>