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765-8DD9-44FB-B871-84AA9F6F3E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2B6A-F900-4A0E-B612-ECBFCE27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765-8DD9-44FB-B871-84AA9F6F3E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2B6A-F900-4A0E-B612-ECBFCE27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1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765-8DD9-44FB-B871-84AA9F6F3E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2B6A-F900-4A0E-B612-ECBFCE27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5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765-8DD9-44FB-B871-84AA9F6F3E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2B6A-F900-4A0E-B612-ECBFCE27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0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765-8DD9-44FB-B871-84AA9F6F3E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2B6A-F900-4A0E-B612-ECBFCE27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3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765-8DD9-44FB-B871-84AA9F6F3E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2B6A-F900-4A0E-B612-ECBFCE27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2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765-8DD9-44FB-B871-84AA9F6F3E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2B6A-F900-4A0E-B612-ECBFCE27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9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765-8DD9-44FB-B871-84AA9F6F3E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2B6A-F900-4A0E-B612-ECBFCE27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765-8DD9-44FB-B871-84AA9F6F3E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2B6A-F900-4A0E-B612-ECBFCE27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1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765-8DD9-44FB-B871-84AA9F6F3E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2B6A-F900-4A0E-B612-ECBFCE27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8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765-8DD9-44FB-B871-84AA9F6F3E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2B6A-F900-4A0E-B612-ECBFCE27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2765-8DD9-44FB-B871-84AA9F6F3ED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92B6A-F900-4A0E-B612-ECBFCE27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2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rc 59"/>
          <p:cNvSpPr/>
          <p:nvPr/>
        </p:nvSpPr>
        <p:spPr>
          <a:xfrm rot="14236271">
            <a:off x="7289673" y="2831842"/>
            <a:ext cx="1595164" cy="1595164"/>
          </a:xfrm>
          <a:prstGeom prst="arc">
            <a:avLst>
              <a:gd name="adj1" fmla="val 16923277"/>
              <a:gd name="adj2" fmla="val 20229162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832971" y="3883179"/>
            <a:ext cx="6701764" cy="40282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04396" y="1501005"/>
            <a:ext cx="6782328" cy="242245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75821" y="339340"/>
            <a:ext cx="57150" cy="35841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025" y="2784277"/>
            <a:ext cx="250141" cy="223341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 rot="1157466">
            <a:off x="2870109" y="1297334"/>
            <a:ext cx="1596999" cy="496245"/>
            <a:chOff x="4188720" y="980105"/>
            <a:chExt cx="3136519" cy="974629"/>
          </a:xfrm>
        </p:grpSpPr>
        <p:sp>
          <p:nvSpPr>
            <p:cNvPr id="25" name="Rounded Rectangle 24"/>
            <p:cNvSpPr/>
            <p:nvPr/>
          </p:nvSpPr>
          <p:spPr>
            <a:xfrm>
              <a:off x="4188720" y="980105"/>
              <a:ext cx="3077202" cy="7282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58165" y="1508485"/>
              <a:ext cx="446249" cy="4462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284903" y="1508485"/>
              <a:ext cx="446249" cy="4462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 rot="5400000">
              <a:off x="6994885" y="1284905"/>
              <a:ext cx="542074" cy="118634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ounded Rectangle 30"/>
          <p:cNvSpPr/>
          <p:nvPr/>
        </p:nvSpPr>
        <p:spPr>
          <a:xfrm rot="6748734">
            <a:off x="9273838" y="3537797"/>
            <a:ext cx="264256" cy="13845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9328948" y="3657346"/>
            <a:ext cx="51989" cy="1351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517164" y="1250950"/>
            <a:ext cx="1242002" cy="504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219950" y="1324195"/>
            <a:ext cx="2005258" cy="2205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15370" y="770291"/>
            <a:ext cx="362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Magnetic/Elastic </a:t>
            </a:r>
            <a:r>
              <a:rPr lang="en-US" dirty="0" smtClean="0"/>
              <a:t>Bumpers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00" y="3289088"/>
            <a:ext cx="208451" cy="3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rc 59"/>
          <p:cNvSpPr/>
          <p:nvPr/>
        </p:nvSpPr>
        <p:spPr>
          <a:xfrm rot="14236271">
            <a:off x="7289673" y="2831842"/>
            <a:ext cx="1595164" cy="1595164"/>
          </a:xfrm>
          <a:prstGeom prst="arc">
            <a:avLst>
              <a:gd name="adj1" fmla="val 16923277"/>
              <a:gd name="adj2" fmla="val 20229162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832971" y="3883179"/>
            <a:ext cx="6701764" cy="40282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04396" y="1501005"/>
            <a:ext cx="6782328" cy="242245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75821" y="339340"/>
            <a:ext cx="57150" cy="35841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025" y="2784277"/>
            <a:ext cx="250141" cy="223341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 rot="1157466">
            <a:off x="2870109" y="1297334"/>
            <a:ext cx="1596999" cy="496245"/>
            <a:chOff x="4188720" y="980105"/>
            <a:chExt cx="3136519" cy="974629"/>
          </a:xfrm>
        </p:grpSpPr>
        <p:sp>
          <p:nvSpPr>
            <p:cNvPr id="25" name="Rounded Rectangle 24"/>
            <p:cNvSpPr/>
            <p:nvPr/>
          </p:nvSpPr>
          <p:spPr>
            <a:xfrm>
              <a:off x="4188720" y="980105"/>
              <a:ext cx="3077202" cy="7282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58165" y="1508485"/>
              <a:ext cx="446249" cy="4462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284903" y="1508485"/>
              <a:ext cx="446249" cy="4462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 rot="5400000">
              <a:off x="6994885" y="1284905"/>
              <a:ext cx="542074" cy="118634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ounded Rectangle 30"/>
          <p:cNvSpPr/>
          <p:nvPr/>
        </p:nvSpPr>
        <p:spPr>
          <a:xfrm rot="6748734">
            <a:off x="9273838" y="3537797"/>
            <a:ext cx="264256" cy="13845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9328948" y="3657346"/>
            <a:ext cx="51989" cy="1351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00" y="3289088"/>
            <a:ext cx="208451" cy="354367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517164" y="1798753"/>
            <a:ext cx="4700847" cy="1691327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6276">
            <a:off x="6161245" y="2231577"/>
            <a:ext cx="1723559" cy="2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x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theta\]&#10;&#10;&#10;\end{document}"/>
  <p:tag name="IGUANATEXSIZE" val="20"/>
  <p:tag name="IGUANATEXCURSOR" val="23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x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theta\]&#10;&#10;&#10;\end{document}"/>
  <p:tag name="IGUANATEXSIZE" val="20"/>
  <p:tag name="IGUANATEXCURSOR" val="23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72.928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20-\unit[30]{cm}\]&#10;&#10;&#10;\end{document}"/>
  <p:tag name="IGUANATEXSIZE" val="20"/>
  <p:tag name="IGUANATEXCURSOR" val="24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mgp</dc:creator>
  <cp:lastModifiedBy>mgp</cp:lastModifiedBy>
  <cp:revision>5</cp:revision>
  <dcterms:created xsi:type="dcterms:W3CDTF">2019-08-13T21:59:38Z</dcterms:created>
  <dcterms:modified xsi:type="dcterms:W3CDTF">2019-09-24T16:44:29Z</dcterms:modified>
</cp:coreProperties>
</file>