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85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67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9171-1791-4688-BD9C-7DDC232CCFC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4E8-6CEC-47C0-9765-7A404182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1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9171-1791-4688-BD9C-7DDC232CCFC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4E8-6CEC-47C0-9765-7A404182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2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9171-1791-4688-BD9C-7DDC232CCFC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4E8-6CEC-47C0-9765-7A404182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6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9171-1791-4688-BD9C-7DDC232CCFC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4E8-6CEC-47C0-9765-7A404182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4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9171-1791-4688-BD9C-7DDC232CCFC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4E8-6CEC-47C0-9765-7A404182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3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9171-1791-4688-BD9C-7DDC232CCFC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4E8-6CEC-47C0-9765-7A404182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3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9171-1791-4688-BD9C-7DDC232CCFC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4E8-6CEC-47C0-9765-7A404182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6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9171-1791-4688-BD9C-7DDC232CCFC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4E8-6CEC-47C0-9765-7A404182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4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9171-1791-4688-BD9C-7DDC232CCFC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4E8-6CEC-47C0-9765-7A404182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3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9171-1791-4688-BD9C-7DDC232CCFC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4E8-6CEC-47C0-9765-7A404182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5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9171-1791-4688-BD9C-7DDC232CCFC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4E8-6CEC-47C0-9765-7A404182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6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D9171-1791-4688-BD9C-7DDC232CCFC9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8B4E8-6CEC-47C0-9765-7A404182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4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10" Type="http://schemas.openxmlformats.org/officeDocument/2006/relationships/image" Target="../media/image6.png"/><Relationship Id="rId4" Type="http://schemas.openxmlformats.org/officeDocument/2006/relationships/tags" Target="../tags/tag7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670176" y="3314699"/>
            <a:ext cx="6853464" cy="1755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71823" y="2927981"/>
            <a:ext cx="96723" cy="37555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94265" y="2959553"/>
            <a:ext cx="1228725" cy="24901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8373" y="3141208"/>
            <a:ext cx="167368" cy="1673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44712" y="3141208"/>
            <a:ext cx="167368" cy="1673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299291" y="2990395"/>
            <a:ext cx="47398" cy="18732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078765" y="2959553"/>
            <a:ext cx="1228725" cy="24901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82873" y="3141208"/>
            <a:ext cx="167368" cy="1673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929212" y="3141208"/>
            <a:ext cx="167368" cy="1673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060283" y="2990395"/>
            <a:ext cx="47398" cy="18732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426917" y="2927980"/>
            <a:ext cx="96723" cy="37555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778" y="2401656"/>
            <a:ext cx="410423" cy="2011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627" y="3017819"/>
            <a:ext cx="266303" cy="1324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632" y="3020211"/>
            <a:ext cx="271710" cy="132476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3829930" y="2764367"/>
            <a:ext cx="952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622821" y="2468448"/>
            <a:ext cx="0" cy="59478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34517" y="1990570"/>
            <a:ext cx="199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Magnetic or Velcro bumpers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422775" y="3063231"/>
            <a:ext cx="1577975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rot="10800000">
            <a:off x="6242048" y="2867772"/>
            <a:ext cx="957264" cy="766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5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2341472" y="1412806"/>
            <a:ext cx="95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10800000">
            <a:off x="3417535" y="1654079"/>
            <a:ext cx="1835233" cy="750137"/>
            <a:chOff x="4633093" y="2002478"/>
            <a:chExt cx="1835233" cy="750137"/>
          </a:xfrm>
        </p:grpSpPr>
        <p:sp>
          <p:nvSpPr>
            <p:cNvPr id="5" name="Rounded Rectangle 4"/>
            <p:cNvSpPr/>
            <p:nvPr/>
          </p:nvSpPr>
          <p:spPr>
            <a:xfrm>
              <a:off x="4655953" y="2002478"/>
              <a:ext cx="1784996" cy="75013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358818" y="2062709"/>
              <a:ext cx="109508" cy="613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633093" y="2111849"/>
              <a:ext cx="45719" cy="21901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633093" y="2395482"/>
              <a:ext cx="45719" cy="21901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ounded Rectangle 10"/>
          <p:cNvSpPr/>
          <p:nvPr/>
        </p:nvSpPr>
        <p:spPr>
          <a:xfrm rot="10800000">
            <a:off x="1238083" y="1662292"/>
            <a:ext cx="1784996" cy="75013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10800000">
            <a:off x="2940948" y="1722523"/>
            <a:ext cx="109508" cy="6132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10800000">
            <a:off x="1215223" y="1771663"/>
            <a:ext cx="45719" cy="2190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10800000">
            <a:off x="1215223" y="2055296"/>
            <a:ext cx="45719" cy="2190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41471" y="2811372"/>
            <a:ext cx="95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 rot="10800000">
            <a:off x="1238082" y="3060858"/>
            <a:ext cx="1784996" cy="75013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 rot="10800000">
            <a:off x="2940947" y="3121089"/>
            <a:ext cx="109508" cy="6132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 rot="10800000">
            <a:off x="1215222" y="3170229"/>
            <a:ext cx="45719" cy="2190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 rot="10800000">
            <a:off x="1215222" y="3453862"/>
            <a:ext cx="45719" cy="2190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295752" y="4319149"/>
            <a:ext cx="95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 rot="10800000">
            <a:off x="3406848" y="4563532"/>
            <a:ext cx="1835233" cy="750137"/>
            <a:chOff x="4633093" y="2002478"/>
            <a:chExt cx="1835233" cy="750137"/>
          </a:xfrm>
        </p:grpSpPr>
        <p:sp>
          <p:nvSpPr>
            <p:cNvPr id="31" name="Rounded Rectangle 30"/>
            <p:cNvSpPr/>
            <p:nvPr/>
          </p:nvSpPr>
          <p:spPr>
            <a:xfrm>
              <a:off x="4655953" y="2002478"/>
              <a:ext cx="1784996" cy="75013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358818" y="2062709"/>
              <a:ext cx="109508" cy="613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633093" y="2111849"/>
              <a:ext cx="45719" cy="21901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633093" y="2395482"/>
              <a:ext cx="45719" cy="21901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11517" y="4553386"/>
            <a:ext cx="1835233" cy="750137"/>
            <a:chOff x="1215222" y="4598819"/>
            <a:chExt cx="1835233" cy="750137"/>
          </a:xfrm>
        </p:grpSpPr>
        <p:sp>
          <p:nvSpPr>
            <p:cNvPr id="36" name="Rounded Rectangle 35"/>
            <p:cNvSpPr/>
            <p:nvPr/>
          </p:nvSpPr>
          <p:spPr>
            <a:xfrm rot="10800000">
              <a:off x="1238082" y="4598819"/>
              <a:ext cx="1784996" cy="750137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 rot="10800000">
              <a:off x="2940947" y="4659050"/>
              <a:ext cx="109508" cy="613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 rot="10800000">
              <a:off x="1215222" y="4708190"/>
              <a:ext cx="45719" cy="21901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 rot="10800000">
              <a:off x="1215222" y="4991823"/>
              <a:ext cx="45719" cy="21901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72" y="1792194"/>
            <a:ext cx="400160" cy="35398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129134" y="201837"/>
            <a:ext cx="205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Magnetic</a:t>
            </a:r>
            <a:endParaRPr lang="en-US" sz="3600" dirty="0"/>
          </a:p>
        </p:txBody>
      </p:sp>
      <p:pic>
        <p:nvPicPr>
          <p:cNvPr id="49" name="Picture 4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65" y="3232785"/>
            <a:ext cx="410421" cy="35398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64" y="4750212"/>
            <a:ext cx="412985" cy="359119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>
            <a:off x="8526372" y="1412806"/>
            <a:ext cx="95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 rot="10800000">
            <a:off x="7370485" y="1668334"/>
            <a:ext cx="1835233" cy="750137"/>
            <a:chOff x="4633093" y="2002478"/>
            <a:chExt cx="1835233" cy="750137"/>
          </a:xfrm>
        </p:grpSpPr>
        <p:sp>
          <p:nvSpPr>
            <p:cNvPr id="53" name="Rounded Rectangle 52"/>
            <p:cNvSpPr/>
            <p:nvPr/>
          </p:nvSpPr>
          <p:spPr>
            <a:xfrm>
              <a:off x="4655953" y="2002478"/>
              <a:ext cx="1784996" cy="75013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6358818" y="2062709"/>
              <a:ext cx="109508" cy="613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4633093" y="2111849"/>
              <a:ext cx="45719" cy="21901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4633093" y="2395482"/>
              <a:ext cx="45719" cy="21901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597710" y="1662227"/>
            <a:ext cx="1835233" cy="750137"/>
            <a:chOff x="7400123" y="1662292"/>
            <a:chExt cx="1835233" cy="750137"/>
          </a:xfrm>
        </p:grpSpPr>
        <p:sp>
          <p:nvSpPr>
            <p:cNvPr id="57" name="Rounded Rectangle 56"/>
            <p:cNvSpPr/>
            <p:nvPr/>
          </p:nvSpPr>
          <p:spPr>
            <a:xfrm rot="10800000">
              <a:off x="7422983" y="1662292"/>
              <a:ext cx="1784996" cy="750137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 rot="10800000">
              <a:off x="9125848" y="1722523"/>
              <a:ext cx="109508" cy="613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 rot="10800000">
              <a:off x="7400123" y="1771663"/>
              <a:ext cx="45719" cy="21901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 rot="10800000">
              <a:off x="7400123" y="2055296"/>
              <a:ext cx="45719" cy="21901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>
            <a:off x="8526371" y="2811372"/>
            <a:ext cx="95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 rot="10800000">
            <a:off x="7395603" y="3047490"/>
            <a:ext cx="1835233" cy="750137"/>
            <a:chOff x="4633093" y="2002478"/>
            <a:chExt cx="1835233" cy="750137"/>
          </a:xfrm>
        </p:grpSpPr>
        <p:sp>
          <p:nvSpPr>
            <p:cNvPr id="63" name="Rounded Rectangle 62"/>
            <p:cNvSpPr/>
            <p:nvPr/>
          </p:nvSpPr>
          <p:spPr>
            <a:xfrm>
              <a:off x="4655953" y="2002478"/>
              <a:ext cx="1784996" cy="75013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6358818" y="2062709"/>
              <a:ext cx="109508" cy="613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4633093" y="2111849"/>
              <a:ext cx="45719" cy="21901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633093" y="2395482"/>
              <a:ext cx="45719" cy="21901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595451" y="3029554"/>
            <a:ext cx="1835233" cy="750137"/>
            <a:chOff x="7400122" y="3060858"/>
            <a:chExt cx="1835233" cy="750137"/>
          </a:xfrm>
        </p:grpSpPr>
        <p:sp>
          <p:nvSpPr>
            <p:cNvPr id="68" name="Rounded Rectangle 67"/>
            <p:cNvSpPr/>
            <p:nvPr/>
          </p:nvSpPr>
          <p:spPr>
            <a:xfrm rot="10800000">
              <a:off x="7422982" y="3060858"/>
              <a:ext cx="1784996" cy="750137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 rot="10800000">
              <a:off x="9125847" y="3121089"/>
              <a:ext cx="109508" cy="613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/>
            <p:cNvSpPr/>
            <p:nvPr/>
          </p:nvSpPr>
          <p:spPr>
            <a:xfrm rot="10800000">
              <a:off x="7400122" y="3170229"/>
              <a:ext cx="45719" cy="21901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 rot="10800000">
              <a:off x="7400122" y="3453862"/>
              <a:ext cx="45719" cy="21901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8480652" y="4319149"/>
            <a:ext cx="95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 rot="10800000">
            <a:off x="7437239" y="4510435"/>
            <a:ext cx="1835233" cy="750137"/>
            <a:chOff x="4633093" y="2002478"/>
            <a:chExt cx="1835233" cy="750137"/>
          </a:xfrm>
        </p:grpSpPr>
        <p:sp>
          <p:nvSpPr>
            <p:cNvPr id="74" name="Rounded Rectangle 73"/>
            <p:cNvSpPr/>
            <p:nvPr/>
          </p:nvSpPr>
          <p:spPr>
            <a:xfrm>
              <a:off x="4655953" y="2002478"/>
              <a:ext cx="1784996" cy="75013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358818" y="2062709"/>
              <a:ext cx="109508" cy="613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4633093" y="2111849"/>
              <a:ext cx="45719" cy="21901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4633093" y="2395482"/>
              <a:ext cx="45719" cy="21901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593192" y="4513590"/>
            <a:ext cx="1835233" cy="750137"/>
            <a:chOff x="1215222" y="4598819"/>
            <a:chExt cx="1835233" cy="750137"/>
          </a:xfrm>
        </p:grpSpPr>
        <p:sp>
          <p:nvSpPr>
            <p:cNvPr id="79" name="Rounded Rectangle 78"/>
            <p:cNvSpPr/>
            <p:nvPr/>
          </p:nvSpPr>
          <p:spPr>
            <a:xfrm rot="10800000">
              <a:off x="1238082" y="4598819"/>
              <a:ext cx="1784996" cy="750137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 rot="10800000">
              <a:off x="2940947" y="4659050"/>
              <a:ext cx="109508" cy="613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 rot="10800000">
              <a:off x="1215222" y="4708190"/>
              <a:ext cx="45719" cy="21901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/>
            <p:cNvSpPr/>
            <p:nvPr/>
          </p:nvSpPr>
          <p:spPr>
            <a:xfrm rot="10800000">
              <a:off x="1215222" y="4991823"/>
              <a:ext cx="45719" cy="21901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4" name="Picture 8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72" y="1792194"/>
            <a:ext cx="400160" cy="353989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8591945" y="253223"/>
            <a:ext cx="145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Velcro</a:t>
            </a:r>
            <a:endParaRPr lang="en-US" sz="3600" dirty="0"/>
          </a:p>
        </p:txBody>
      </p:sp>
      <p:pic>
        <p:nvPicPr>
          <p:cNvPr id="86" name="Picture 8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65" y="3232785"/>
            <a:ext cx="410421" cy="353989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64" y="4750212"/>
            <a:ext cx="412985" cy="35911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417534" y="3052645"/>
            <a:ext cx="1835233" cy="750137"/>
            <a:chOff x="3417534" y="3052645"/>
            <a:chExt cx="1835233" cy="750137"/>
          </a:xfrm>
        </p:grpSpPr>
        <p:sp>
          <p:nvSpPr>
            <p:cNvPr id="19" name="Rounded Rectangle 18"/>
            <p:cNvSpPr/>
            <p:nvPr/>
          </p:nvSpPr>
          <p:spPr>
            <a:xfrm rot="10800000">
              <a:off x="3444911" y="3052645"/>
              <a:ext cx="1784996" cy="75013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 rot="10800000">
              <a:off x="3417534" y="3129301"/>
              <a:ext cx="109508" cy="613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 rot="10800000">
              <a:off x="5207048" y="3474394"/>
              <a:ext cx="45719" cy="21901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 rot="10800000">
              <a:off x="5207048" y="3190761"/>
              <a:ext cx="45719" cy="21901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10800000">
              <a:off x="3681630" y="3135246"/>
              <a:ext cx="1368155" cy="254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0800000">
              <a:off x="3682966" y="3472280"/>
              <a:ext cx="1368155" cy="254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/>
          <p:cNvSpPr/>
          <p:nvPr/>
        </p:nvSpPr>
        <p:spPr>
          <a:xfrm rot="10800000">
            <a:off x="7656390" y="3127993"/>
            <a:ext cx="1368155" cy="254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0800000">
            <a:off x="7657726" y="3465027"/>
            <a:ext cx="1368155" cy="254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10800000">
            <a:off x="9823350" y="4596578"/>
            <a:ext cx="1368155" cy="254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0800000">
            <a:off x="9824686" y="4933612"/>
            <a:ext cx="1368155" cy="254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 rot="10800000">
            <a:off x="1406722" y="4635833"/>
            <a:ext cx="1368155" cy="254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10800000">
            <a:off x="1408058" y="4972867"/>
            <a:ext cx="1368155" cy="254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3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52.9809"/>
  <p:tag name="LATEXADDIN" val="\documentclass{article}&#10;\usepackage{amsmath}&#10;\usepackage[fleqn]{mathtools} &#10;\usepackage{amssymb}&#10;\usepackage{braket}&#10;\newcommand{\vect}[1]{\mathbf{#1}}&#10;\pagestyle{empty}&#10;\begin{document}&#10;&#10;\[  \vect v_{1i}\]&#10;&#10;&#10;\end{document}"/>
  <p:tag name="IGUANATEXSIZE" val="20"/>
  <p:tag name="IGUANATEXCURSOR" val="204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47.7315"/>
  <p:tag name="LATEXADDIN" val="\documentclass{article}&#10;\usepackage{amsmath}&#10;\usepackage[fleqn]{mathtools} &#10;\usepackage{amssymb}&#10;\usepackage{braket}&#10;\usepackage{xcolor}&#10;\newcommand{\vect}[1]{\mathbf{#1}}&#10;\pagestyle{empty}&#10;\begin{document}&#10;&#10;\[\textcolor{white}{m_1}\]&#10;&#10;&#10;\end{document}"/>
  <p:tag name="IGUANATEXSIZE" val="20"/>
  <p:tag name="IGUANATEXCURSOR" val="227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50.7312"/>
  <p:tag name="LATEXADDIN" val="\documentclass{article}&#10;\usepackage{amsmath}&#10;\usepackage[fleqn]{mathtools} &#10;\usepackage{amssymb}&#10;\usepackage{braket}&#10;\usepackage{xcolor}&#10;\newcommand{\vect}[1]{\mathbf{#1}}&#10;\pagestyle{empty}&#10;\begin{document}&#10;&#10;\[\textcolor{white}{m_2}\]&#10;&#10;&#10;\end{document}"/>
  <p:tag name="IGUANATEXSIZE" val="20"/>
  <p:tag name="IGUANATEXCURSOR" val="231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16.9854"/>
  <p:tag name="LATEXADDIN" val="\documentclass{article}&#10;\usepackage{amsmath}&#10;\usepackage[fleqn]{mathtools} &#10;\usepackage{amssymb}&#10;\usepackage{braket}&#10;\usepackage{xcolor}&#10;\newcommand{\vect}[1]{\mathbf{#1}}&#10;\pagestyle{empty}&#10;\begin{document}&#10;&#10;\[P_1\]&#10;&#10;&#10;\end{document}"/>
  <p:tag name="IGUANATEXSIZE" val="20"/>
  <p:tag name="IGUANATEXCURSOR" val="213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19.985"/>
  <p:tag name="LATEXADDIN" val="\documentclass{article}&#10;\usepackage{amsmath}&#10;\usepackage[fleqn]{mathtools} &#10;\usepackage{amssymb}&#10;\usepackage{braket}&#10;\usepackage{xcolor}&#10;\newcommand{\vect}[1]{\mathbf{#1}}&#10;\pagestyle{empty}&#10;\begin{document}&#10;&#10;\[P_2\]&#10;&#10;&#10;\end{document}"/>
  <p:tag name="IGUANATEXSIZE" val="20"/>
  <p:tag name="IGUANATEXCURSOR" val="213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20.7349"/>
  <p:tag name="LATEXADDIN" val="\documentclass{article}&#10;\usepackage{amsmath}&#10;\usepackage[fleqn]{mathtools} &#10;\usepackage{amssymb}&#10;\usepackage{braket}&#10;\usepackage{xcolor}&#10;\newcommand{\vect}[1]{\mathbf{#1}}&#10;\pagestyle{empty}&#10;\begin{document}&#10;&#10;\[P_3\]&#10;&#10;&#10;\end{document}"/>
  <p:tag name="IGUANATEXSIZE" val="20"/>
  <p:tag name="IGUANATEXCURSOR" val="213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16.9854"/>
  <p:tag name="LATEXADDIN" val="\documentclass{article}&#10;\usepackage{amsmath}&#10;\usepackage[fleqn]{mathtools} &#10;\usepackage{amssymb}&#10;\usepackage{braket}&#10;\usepackage{xcolor}&#10;\newcommand{\vect}[1]{\mathbf{#1}}&#10;\pagestyle{empty}&#10;\begin{document}&#10;&#10;\[P_1\]&#10;&#10;&#10;\end{document}"/>
  <p:tag name="IGUANATEXSIZE" val="20"/>
  <p:tag name="IGUANATEXCURSOR" val="213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19.985"/>
  <p:tag name="LATEXADDIN" val="\documentclass{article}&#10;\usepackage{amsmath}&#10;\usepackage[fleqn]{mathtools} &#10;\usepackage{amssymb}&#10;\usepackage{braket}&#10;\usepackage{xcolor}&#10;\newcommand{\vect}[1]{\mathbf{#1}}&#10;\pagestyle{empty}&#10;\begin{document}&#10;&#10;\[P_2\]&#10;&#10;&#10;\end{document}"/>
  <p:tag name="IGUANATEXSIZE" val="20"/>
  <p:tag name="IGUANATEXCURSOR" val="213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20.7349"/>
  <p:tag name="LATEXADDIN" val="\documentclass{article}&#10;\usepackage{amsmath}&#10;\usepackage[fleqn]{mathtools} &#10;\usepackage{amssymb}&#10;\usepackage{braket}&#10;\usepackage{xcolor}&#10;\newcommand{\vect}[1]{\mathbf{#1}}&#10;\pagestyle{empty}&#10;\begin{document}&#10;&#10;\[P_3\]&#10;&#10;&#10;\end{document}"/>
  <p:tag name="IGUANATEXSIZE" val="20"/>
  <p:tag name="IGUANATEXCURSOR" val="213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mgp</dc:creator>
  <cp:lastModifiedBy>mgp</cp:lastModifiedBy>
  <cp:revision>14</cp:revision>
  <dcterms:created xsi:type="dcterms:W3CDTF">2019-03-02T21:55:12Z</dcterms:created>
  <dcterms:modified xsi:type="dcterms:W3CDTF">2019-08-13T15:04:09Z</dcterms:modified>
</cp:coreProperties>
</file>