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30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2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8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6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5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3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6BBA-9E08-439F-BDD8-DBC303C084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C6BBA-9E08-439F-BDD8-DBC303C084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93295-0993-46E1-83E0-885B1930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995918">
            <a:off x="5461347" y="1063144"/>
            <a:ext cx="1640910" cy="3898728"/>
            <a:chOff x="5461347" y="1063144"/>
            <a:chExt cx="1640910" cy="3898728"/>
          </a:xfrm>
        </p:grpSpPr>
        <p:sp>
          <p:nvSpPr>
            <p:cNvPr id="4" name="Rounded Rectangle 3"/>
            <p:cNvSpPr/>
            <p:nvPr/>
          </p:nvSpPr>
          <p:spPr>
            <a:xfrm>
              <a:off x="5918547" y="1063144"/>
              <a:ext cx="726509" cy="389872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461347" y="2192053"/>
              <a:ext cx="1640910" cy="16409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995918">
            <a:off x="7623241" y="1063145"/>
            <a:ext cx="1640910" cy="3898728"/>
            <a:chOff x="5461347" y="1063144"/>
            <a:chExt cx="1640910" cy="3898728"/>
          </a:xfrm>
        </p:grpSpPr>
        <p:sp>
          <p:nvSpPr>
            <p:cNvPr id="8" name="Rounded Rectangle 7"/>
            <p:cNvSpPr/>
            <p:nvPr/>
          </p:nvSpPr>
          <p:spPr>
            <a:xfrm>
              <a:off x="5918547" y="1063144"/>
              <a:ext cx="726509" cy="389872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461347" y="2192053"/>
              <a:ext cx="1640910" cy="16409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190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06087" y="831272"/>
            <a:ext cx="10099964" cy="5322916"/>
            <a:chOff x="881149" y="881149"/>
            <a:chExt cx="10099964" cy="53229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81149" y="881149"/>
              <a:ext cx="1009996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81149" y="6204065"/>
              <a:ext cx="1009996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81149" y="881149"/>
              <a:ext cx="0" cy="532291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981113" y="881149"/>
              <a:ext cx="0" cy="532291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5956069" y="831272"/>
            <a:ext cx="0" cy="532291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flipV="1">
            <a:off x="3154507" y="3330574"/>
            <a:ext cx="324311" cy="3243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16662" y="1978220"/>
            <a:ext cx="0" cy="135235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316662" y="3654884"/>
            <a:ext cx="0" cy="144060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82860" y="3499015"/>
            <a:ext cx="1464425" cy="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222903" y="3491981"/>
            <a:ext cx="931604" cy="703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flipV="1">
            <a:off x="8204488" y="3318005"/>
            <a:ext cx="324311" cy="3243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366643" y="1965651"/>
            <a:ext cx="0" cy="135235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366643" y="3642315"/>
            <a:ext cx="0" cy="144060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5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Physics Lab User</dc:creator>
  <cp:lastModifiedBy>Physics Lab User</cp:lastModifiedBy>
  <cp:revision>3</cp:revision>
  <dcterms:created xsi:type="dcterms:W3CDTF">2019-06-11T19:57:33Z</dcterms:created>
  <dcterms:modified xsi:type="dcterms:W3CDTF">2019-06-11T20:38:51Z</dcterms:modified>
</cp:coreProperties>
</file>