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>
        <p:scale>
          <a:sx n="100" d="100"/>
          <a:sy n="100" d="100"/>
        </p:scale>
        <p:origin x="2396" y="1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AAD85-D74B-45C7-949B-1B948F8F1C4E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97F8-F2B8-49AC-BB2A-AD6070CFC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72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AAD85-D74B-45C7-949B-1B948F8F1C4E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97F8-F2B8-49AC-BB2A-AD6070CFC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113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AAD85-D74B-45C7-949B-1B948F8F1C4E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97F8-F2B8-49AC-BB2A-AD6070CFC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28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AAD85-D74B-45C7-949B-1B948F8F1C4E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97F8-F2B8-49AC-BB2A-AD6070CFC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976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AAD85-D74B-45C7-949B-1B948F8F1C4E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97F8-F2B8-49AC-BB2A-AD6070CFC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65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AAD85-D74B-45C7-949B-1B948F8F1C4E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97F8-F2B8-49AC-BB2A-AD6070CFC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57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AAD85-D74B-45C7-949B-1B948F8F1C4E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97F8-F2B8-49AC-BB2A-AD6070CFC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6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AAD85-D74B-45C7-949B-1B948F8F1C4E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97F8-F2B8-49AC-BB2A-AD6070CFC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45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AAD85-D74B-45C7-949B-1B948F8F1C4E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97F8-F2B8-49AC-BB2A-AD6070CFC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86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AAD85-D74B-45C7-949B-1B948F8F1C4E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97F8-F2B8-49AC-BB2A-AD6070CFC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80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AAD85-D74B-45C7-949B-1B948F8F1C4E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97F8-F2B8-49AC-BB2A-AD6070CFC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43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AAD85-D74B-45C7-949B-1B948F8F1C4E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797F8-F2B8-49AC-BB2A-AD6070CFC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55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5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4.png"/><Relationship Id="rId5" Type="http://schemas.openxmlformats.org/officeDocument/2006/relationships/tags" Target="../tags/tag5.xml"/><Relationship Id="rId10" Type="http://schemas.openxmlformats.org/officeDocument/2006/relationships/image" Target="../media/image3.png"/><Relationship Id="rId4" Type="http://schemas.openxmlformats.org/officeDocument/2006/relationships/tags" Target="../tags/tag4.xml"/><Relationship Id="rId9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9.xml"/><Relationship Id="rId7" Type="http://schemas.openxmlformats.org/officeDocument/2006/relationships/image" Target="../media/image6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.xml"/><Relationship Id="rId10" Type="http://schemas.openxmlformats.org/officeDocument/2006/relationships/image" Target="../media/image9.png"/><Relationship Id="rId4" Type="http://schemas.openxmlformats.org/officeDocument/2006/relationships/tags" Target="../tags/tag10.xml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877839" y="1434286"/>
            <a:ext cx="3624747" cy="3624747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 rot="312631">
            <a:off x="3643149" y="1087783"/>
            <a:ext cx="4094125" cy="4094125"/>
            <a:chOff x="3711490" y="625044"/>
            <a:chExt cx="4094125" cy="4094125"/>
          </a:xfrm>
        </p:grpSpPr>
        <p:sp>
          <p:nvSpPr>
            <p:cNvPr id="6" name="Arc 5"/>
            <p:cNvSpPr/>
            <p:nvPr/>
          </p:nvSpPr>
          <p:spPr>
            <a:xfrm rot="17358012">
              <a:off x="3711490" y="625044"/>
              <a:ext cx="4094125" cy="4094125"/>
            </a:xfrm>
            <a:prstGeom prst="arc">
              <a:avLst>
                <a:gd name="adj1" fmla="val 17282235"/>
                <a:gd name="adj2" fmla="val 1288363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/>
            <p:cNvSpPr/>
            <p:nvPr/>
          </p:nvSpPr>
          <p:spPr>
            <a:xfrm rot="20054872">
              <a:off x="3929399" y="1308939"/>
              <a:ext cx="301149" cy="259611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Straight Arrow Connector 8"/>
          <p:cNvCxnSpPr/>
          <p:nvPr/>
        </p:nvCxnSpPr>
        <p:spPr>
          <a:xfrm flipV="1">
            <a:off x="5690214" y="2741083"/>
            <a:ext cx="627407" cy="5212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248" y="3098224"/>
            <a:ext cx="198095" cy="1493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H="1" flipV="1">
            <a:off x="4774972" y="2464264"/>
            <a:ext cx="915242" cy="7980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928" y="2985513"/>
            <a:ext cx="204190" cy="149333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 flipV="1">
            <a:off x="6070372" y="2344738"/>
            <a:ext cx="270360" cy="29997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 rot="3003485">
            <a:off x="6306380" y="2623217"/>
            <a:ext cx="141786" cy="14178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343" y="2360880"/>
            <a:ext cx="160778" cy="104717"/>
          </a:xfrm>
          <a:prstGeom prst="rect">
            <a:avLst/>
          </a:prstGeom>
        </p:spPr>
      </p:pic>
      <p:cxnSp>
        <p:nvCxnSpPr>
          <p:cNvPr id="30" name="Straight Arrow Connector 29"/>
          <p:cNvCxnSpPr/>
          <p:nvPr/>
        </p:nvCxnSpPr>
        <p:spPr>
          <a:xfrm flipH="1">
            <a:off x="4317125" y="2443517"/>
            <a:ext cx="373142" cy="42696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2414480">
            <a:off x="4647253" y="2345636"/>
            <a:ext cx="141015" cy="13520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864" y="2464264"/>
            <a:ext cx="165009" cy="104717"/>
          </a:xfrm>
          <a:prstGeom prst="rect">
            <a:avLst/>
          </a:prstGeom>
        </p:spPr>
      </p:pic>
      <p:sp>
        <p:nvSpPr>
          <p:cNvPr id="37" name="Oval 36"/>
          <p:cNvSpPr/>
          <p:nvPr/>
        </p:nvSpPr>
        <p:spPr>
          <a:xfrm>
            <a:off x="5649996" y="3206443"/>
            <a:ext cx="80434" cy="804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984" y="3951514"/>
            <a:ext cx="1657137" cy="582967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323" y="674647"/>
            <a:ext cx="225777" cy="16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73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/>
          <p:cNvSpPr/>
          <p:nvPr/>
        </p:nvSpPr>
        <p:spPr>
          <a:xfrm>
            <a:off x="4564650" y="1717482"/>
            <a:ext cx="3046116" cy="3046116"/>
          </a:xfrm>
          <a:prstGeom prst="ellipse">
            <a:avLst/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138867" y="416559"/>
            <a:ext cx="5918695" cy="5918695"/>
          </a:xfrm>
          <a:prstGeom prst="ellipse">
            <a:avLst/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902088" y="3069936"/>
            <a:ext cx="6127143" cy="278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 rot="15818984">
            <a:off x="3472289" y="4986946"/>
            <a:ext cx="422746" cy="36443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282" y="5282047"/>
            <a:ext cx="409483" cy="307113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681668" y="2761254"/>
            <a:ext cx="9144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073179" y="3507672"/>
            <a:ext cx="3025035" cy="607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975676" y="3096759"/>
            <a:ext cx="224649" cy="22464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188" y="3124811"/>
            <a:ext cx="271359" cy="14855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709" y="3723153"/>
            <a:ext cx="161400" cy="175436"/>
          </a:xfrm>
          <a:prstGeom prst="rect">
            <a:avLst/>
          </a:prstGeom>
        </p:spPr>
      </p:pic>
      <p:sp>
        <p:nvSpPr>
          <p:cNvPr id="17" name="Isosceles Triangle 16"/>
          <p:cNvSpPr/>
          <p:nvPr/>
        </p:nvSpPr>
        <p:spPr>
          <a:xfrm rot="10800000">
            <a:off x="7653130" y="5589160"/>
            <a:ext cx="422746" cy="36443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11766660">
            <a:off x="8227170" y="1443880"/>
            <a:ext cx="422746" cy="36443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13803319">
            <a:off x="4144574" y="783949"/>
            <a:ext cx="422746" cy="36443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7055467" y="2761254"/>
            <a:ext cx="9144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486" y="3124811"/>
            <a:ext cx="271359" cy="148555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 flipV="1">
            <a:off x="6032527" y="2882960"/>
            <a:ext cx="1549042" cy="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953" y="2428553"/>
            <a:ext cx="461509" cy="330782"/>
          </a:xfrm>
          <a:prstGeom prst="rect">
            <a:avLst/>
          </a:prstGeom>
        </p:spPr>
      </p:pic>
      <p:sp>
        <p:nvSpPr>
          <p:cNvPr id="31" name="Isosceles Triangle 30"/>
          <p:cNvSpPr/>
          <p:nvPr/>
        </p:nvSpPr>
        <p:spPr>
          <a:xfrm rot="10800000">
            <a:off x="6677267" y="4400420"/>
            <a:ext cx="396232" cy="34157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 rot="13209753">
            <a:off x="4694800" y="2126451"/>
            <a:ext cx="396232" cy="34157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 rot="8060504">
            <a:off x="4965395" y="4289048"/>
            <a:ext cx="396232" cy="34157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 rot="11138360">
            <a:off x="6891205" y="1985405"/>
            <a:ext cx="396232" cy="34157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97.48779"/>
  <p:tag name="LATEXADDIN" val="\documentclass{article}&#10;\usepackage{amsmath}&#10;\usepackage[fleqn]{mathtools} &#10;\usepackage{amssymb}&#10;\usepackage{braket}&#10;\usepackage{xcolor}&#10;\usepackage{units}&#10;\newcommand{\vect}[1]{\mathbf{#1}}&#10;\pagestyle{empty}&#10;\begin{document}&#10;&#10;\[r­_1\]&#10;&#10;&#10;\end{document}"/>
  <p:tag name="IGUANATEXSIZE" val="20"/>
  <p:tag name="IGUANATEXCURSOR" val="233"/>
  <p:tag name="TRANSPARENCY" val="True"/>
  <p:tag name="FILENAME" val=""/>
  <p:tag name="LATEXENGINEID" val="0"/>
  <p:tag name="TEMPFOLDER" val="C:\Users\mgp\Documents\IguanaTex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102.7372"/>
  <p:tag name="LATEXADDIN" val="\documentclass{article}&#10;\usepackage{amsmath}&#10;\usepackage[fleqn]{mathtools} &#10;\usepackage{amssymb}&#10;\usepackage{braket}&#10;\usepackage{xcolor}&#10;\usepackage{units}&#10;\newcommand{\vect}[1]{\mathbf{#1}}&#10;\pagestyle{empty}&#10;\begin{document}&#10;&#10;\[m\]&#10;&#10;&#10;\end{document}"/>
  <p:tag name="IGUANATEXSIZE" val="20"/>
  <p:tag name="IGUANATEXCURSOR" val="230"/>
  <p:tag name="TRANSPARENCY" val="True"/>
  <p:tag name="FILENAME" val=""/>
  <p:tag name="LATEXENGINEID" val="0"/>
  <p:tag name="TEMPFOLDER" val="C:\Users\mgp\Documents\IguanaTex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74.7282"/>
  <p:tag name="LATEXADDIN" val="\documentclass{article}&#10;\usepackage{amsmath}&#10;\usepackage[fleqn]{mathtools} &#10;\usepackage{amssymb}&#10;\usepackage{braket}&#10;\usepackage{xcolor}&#10;\usepackage{units}&#10;\newcommand{\vect}[1]{\mathbf{#1}}&#10;\pagestyle{empty}&#10;\begin{document}&#10;&#10;\[r/2\]&#10;&#10;&#10;\end{document}"/>
  <p:tag name="IGUANATEXSIZE" val="20"/>
  <p:tag name="IGUANATEXCURSOR" val="232"/>
  <p:tag name="TRANSPARENCY" val="True"/>
  <p:tag name="FILENAME" val=""/>
  <p:tag name="LATEXENGINEID" val="0"/>
  <p:tag name="TEMPFOLDER" val="C:\Users\mgp\Documents\IguanaTex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100.4874"/>
  <p:tag name="LATEXADDIN" val="\documentclass{article}&#10;\usepackage{amsmath}&#10;\usepackage[fleqn]{mathtools} &#10;\usepackage{amssymb}&#10;\usepackage{braket}&#10;\usepackage{xcolor}&#10;\usepackage{units}&#10;\newcommand{\vect}[1]{\mathbf{#1}}&#10;\pagestyle{empty}&#10;\begin{document}&#10;&#10;\[r­_2\]&#10;&#10;&#10;\end{document}"/>
  <p:tag name="IGUANATEXSIZE" val="20"/>
  <p:tag name="IGUANATEXCURSOR" val="233"/>
  <p:tag name="TRANSPARENCY" val="True"/>
  <p:tag name="FILENAME" val=""/>
  <p:tag name="LATEXENGINEID" val="0"/>
  <p:tag name="TEMPFOLDER" val="C:\Users\mgp\Documents\IguanaTex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113.9857"/>
  <p:tag name="LATEXADDIN" val="\documentclass{article}&#10;\usepackage{amsmath}&#10;\usepackage[fleqn]{mathtools} &#10;\usepackage{amssymb}&#10;\usepackage{braket}&#10;\usepackage{xcolor}&#10;\usepackage{units}&#10;\newcommand{\vect}[1]{\mathbf{#1}}&#10;\pagestyle{empty}&#10;\begin{document}&#10;&#10;\[\vect v_1\]&#10;&#10;&#10;\end{document}"/>
  <p:tag name="IGUANATEXSIZE" val="20"/>
  <p:tag name="IGUANATEXCURSOR" val="238"/>
  <p:tag name="TRANSPARENCY" val="True"/>
  <p:tag name="FILENAME" val=""/>
  <p:tag name="LATEXENGINEID" val="0"/>
  <p:tag name="TEMPFOLDER" val="C:\Users\mgp\Documents\IguanaTex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116.9854"/>
  <p:tag name="LATEXADDIN" val="\documentclass{article}&#10;\usepackage{amsmath}&#10;\usepackage[fleqn]{mathtools} &#10;\usepackage{amssymb}&#10;\usepackage{braket}&#10;\usepackage{xcolor}&#10;\usepackage{units}&#10;\newcommand{\vect}[1]{\mathbf{#1}}&#10;\pagestyle{empty}&#10;\begin{document}&#10;&#10;\[\vect v_2\]&#10;&#10;&#10;\end{document}"/>
  <p:tag name="IGUANATEXSIZE" val="20"/>
  <p:tag name="IGUANATEXCURSOR" val="238"/>
  <p:tag name="TRANSPARENCY" val="True"/>
  <p:tag name="FILENAME" val=""/>
  <p:tag name="LATEXENGINEID" val="0"/>
  <p:tag name="TEMPFOLDER" val="C:\Users\mgp\Documents\IguanaTex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42.9696"/>
  <p:tag name="ORIGINALWIDTH" val="690.6636"/>
  <p:tag name="LATEXADDIN" val="\documentclass{article}&#10;\usepackage{amsmath}&#10;\usepackage[fleqn]{mathtools} &#10;\usepackage{amssymb}&#10;\usepackage{braket}&#10;\usepackage{xcolor}&#10;\usepackage{units}&#10;\newcommand{\vect}[1]{\mathbf{#1}}&#10;\pagestyle{empty}&#10;\begin{document}&#10;&#10;\[\omega = \frac{v_1}{r_1}= \frac{v_2}{r_2}\]&#10;&#10;&#10;\end{document}"/>
  <p:tag name="IGUANATEXSIZE" val="20"/>
  <p:tag name="IGUANATEXCURSOR" val="270"/>
  <p:tag name="TRANSPARENCY" val="True"/>
  <p:tag name="FILENAME" val=""/>
  <p:tag name="LATEXENGINEID" val="0"/>
  <p:tag name="TEMPFOLDER" val="C:\Users\mgp\Documents\IguanaTex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74.99063"/>
  <p:tag name="LATEXADDIN" val="\documentclass{article}&#10;\usepackage{amsmath}&#10;\usepackage[fleqn]{mathtools} &#10;\usepackage{amssymb}&#10;\usepackage{braket}&#10;\usepackage{xcolor}&#10;\usepackage{units}&#10;\newcommand{\vect}[1]{\mathbf{#1}}&#10;\pagestyle{empty}&#10;\begin{document}&#10;&#10;\[\omega\]&#10;&#10;&#10;\end{document}"/>
  <p:tag name="IGUANATEXSIZE" val="20"/>
  <p:tag name="IGUANATEXCURSOR" val="235"/>
  <p:tag name="TRANSPARENCY" val="True"/>
  <p:tag name="FILENAME" val=""/>
  <p:tag name="LATEXENGINEID" val="0"/>
  <p:tag name="TEMPFOLDER" val="C:\Users\mgp\Documents\IguanaTex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74.99063"/>
  <p:tag name="LATEXADDIN" val="\documentclass{article}&#10;\usepackage{amsmath}&#10;\usepackage[fleqn]{mathtools} &#10;\usepackage{amssymb}&#10;\usepackage{braket}&#10;\usepackage{xcolor}&#10;\usepackage{units}&#10;\newcommand{\vect}[1]{\mathbf{#1}}&#10;\pagestyle{empty}&#10;\begin{document}&#10;&#10;\[\omega\]&#10;&#10;&#10;\end{document}"/>
  <p:tag name="IGUANATEXSIZE" val="20"/>
  <p:tag name="IGUANATEXCURSOR" val="235"/>
  <p:tag name="TRANSPARENCY" val="True"/>
  <p:tag name="FILENAME" val=""/>
  <p:tag name="LATEXENGINEID" val="0"/>
  <p:tag name="TEMPFOLDER" val="C:\Users\mgp\Documents\IguanaTex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102.7372"/>
  <p:tag name="LATEXADDIN" val="\documentclass{article}&#10;\usepackage{amsmath}&#10;\usepackage[fleqn]{mathtools} &#10;\usepackage{amssymb}&#10;\usepackage{braket}&#10;\usepackage{xcolor}&#10;\usepackage{units}&#10;\newcommand{\vect}[1]{\mathbf{#1}}&#10;\pagestyle{empty}&#10;\begin{document}&#10;&#10;\[m\]&#10;&#10;&#10;\end{document}"/>
  <p:tag name="IGUANATEXSIZE" val="20"/>
  <p:tag name="IGUANATEXCURSOR" val="230"/>
  <p:tag name="TRANSPARENCY" val="True"/>
  <p:tag name="FILENAME" val=""/>
  <p:tag name="LATEXENGINEID" val="0"/>
  <p:tag name="TEMPFOLDER" val="C:\Users\mgp\Documents\IguanaTex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1.74354"/>
  <p:tag name="LATEXADDIN" val="\documentclass{article}&#10;\usepackage{amsmath}&#10;\usepackage[fleqn]{mathtools} &#10;\usepackage{amssymb}&#10;\usepackage{braket}&#10;\usepackage{xcolor}&#10;\usepackage{units}&#10;\newcommand{\vect}[1]{\mathbf{#1}}&#10;\pagestyle{empty}&#10;\begin{document}&#10;&#10;\[r\]&#10;&#10;&#10;\end{document}"/>
  <p:tag name="IGUANATEXSIZE" val="20"/>
  <p:tag name="IGUANATEXCURSOR" val="229"/>
  <p:tag name="TRANSPARENCY" val="True"/>
  <p:tag name="FILENAME" val=""/>
  <p:tag name="LATEXENGINEID" val="0"/>
  <p:tag name="TEMPFOLDER" val="C:\Users\mgp\Documents\IguanaTex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1263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mgp</dc:creator>
  <cp:lastModifiedBy>mgp</cp:lastModifiedBy>
  <cp:revision>11</cp:revision>
  <dcterms:created xsi:type="dcterms:W3CDTF">2019-07-08T19:43:44Z</dcterms:created>
  <dcterms:modified xsi:type="dcterms:W3CDTF">2019-07-18T18:06:35Z</dcterms:modified>
</cp:coreProperties>
</file>