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94BA-BA05-4122-8E83-AAABF03CB1D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D8-A672-4CED-95CB-7AA4291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94BA-BA05-4122-8E83-AAABF03CB1D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D8-A672-4CED-95CB-7AA4291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2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94BA-BA05-4122-8E83-AAABF03CB1D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D8-A672-4CED-95CB-7AA4291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1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94BA-BA05-4122-8E83-AAABF03CB1D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D8-A672-4CED-95CB-7AA4291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1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94BA-BA05-4122-8E83-AAABF03CB1D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D8-A672-4CED-95CB-7AA4291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2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94BA-BA05-4122-8E83-AAABF03CB1D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D8-A672-4CED-95CB-7AA4291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94BA-BA05-4122-8E83-AAABF03CB1D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D8-A672-4CED-95CB-7AA4291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94BA-BA05-4122-8E83-AAABF03CB1D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D8-A672-4CED-95CB-7AA4291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94BA-BA05-4122-8E83-AAABF03CB1D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D8-A672-4CED-95CB-7AA4291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94BA-BA05-4122-8E83-AAABF03CB1D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D8-A672-4CED-95CB-7AA4291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94BA-BA05-4122-8E83-AAABF03CB1D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D8-A672-4CED-95CB-7AA4291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94BA-BA05-4122-8E83-AAABF03CB1D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5C1D8-A672-4CED-95CB-7AA4291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12.png"/><Relationship Id="rId5" Type="http://schemas.openxmlformats.org/officeDocument/2006/relationships/tags" Target="../tags/tag53.xml"/><Relationship Id="rId10" Type="http://schemas.openxmlformats.org/officeDocument/2006/relationships/image" Target="../media/image11.png"/><Relationship Id="rId4" Type="http://schemas.openxmlformats.org/officeDocument/2006/relationships/tags" Target="../tags/tag52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10.png"/><Relationship Id="rId5" Type="http://schemas.openxmlformats.org/officeDocument/2006/relationships/tags" Target="../tags/tag8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7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16.png"/><Relationship Id="rId18" Type="http://schemas.openxmlformats.org/officeDocument/2006/relationships/image" Target="../media/image18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5.png"/><Relationship Id="rId17" Type="http://schemas.openxmlformats.org/officeDocument/2006/relationships/image" Target="../media/image14.png"/><Relationship Id="rId2" Type="http://schemas.openxmlformats.org/officeDocument/2006/relationships/tags" Target="../tags/tag12.xml"/><Relationship Id="rId16" Type="http://schemas.openxmlformats.org/officeDocument/2006/relationships/image" Target="../media/image1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5.png"/><Relationship Id="rId5" Type="http://schemas.openxmlformats.org/officeDocument/2006/relationships/tags" Target="../tags/tag15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9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21.png"/><Relationship Id="rId18" Type="http://schemas.openxmlformats.org/officeDocument/2006/relationships/image" Target="../media/image19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tags" Target="../tags/tag21.xml"/><Relationship Id="rId16" Type="http://schemas.openxmlformats.org/officeDocument/2006/relationships/image" Target="../media/image14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20.png"/><Relationship Id="rId5" Type="http://schemas.openxmlformats.org/officeDocument/2006/relationships/tags" Target="../tags/tag24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.pn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14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13.png"/><Relationship Id="rId17" Type="http://schemas.openxmlformats.org/officeDocument/2006/relationships/image" Target="../media/image22.png"/><Relationship Id="rId2" Type="http://schemas.openxmlformats.org/officeDocument/2006/relationships/tags" Target="../tags/tag30.xml"/><Relationship Id="rId16" Type="http://schemas.openxmlformats.org/officeDocument/2006/relationships/image" Target="../media/image11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12.png"/><Relationship Id="rId5" Type="http://schemas.openxmlformats.org/officeDocument/2006/relationships/tags" Target="../tags/tag33.xml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tags" Target="../tags/tag3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12.png"/><Relationship Id="rId18" Type="http://schemas.openxmlformats.org/officeDocument/2006/relationships/image" Target="../media/image11.png"/><Relationship Id="rId3" Type="http://schemas.openxmlformats.org/officeDocument/2006/relationships/tags" Target="../tags/tag39.xml"/><Relationship Id="rId21" Type="http://schemas.openxmlformats.org/officeDocument/2006/relationships/image" Target="../media/image8.png"/><Relationship Id="rId7" Type="http://schemas.openxmlformats.org/officeDocument/2006/relationships/tags" Target="../tags/tag43.xml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" Type="http://schemas.openxmlformats.org/officeDocument/2006/relationships/tags" Target="../tags/tag38.xml"/><Relationship Id="rId16" Type="http://schemas.openxmlformats.org/officeDocument/2006/relationships/image" Target="../media/image18.png"/><Relationship Id="rId20" Type="http://schemas.openxmlformats.org/officeDocument/2006/relationships/image" Target="../media/image9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1.xml"/><Relationship Id="rId15" Type="http://schemas.openxmlformats.org/officeDocument/2006/relationships/image" Target="../media/image14.png"/><Relationship Id="rId10" Type="http://schemas.openxmlformats.org/officeDocument/2006/relationships/tags" Target="../tags/tag46.xml"/><Relationship Id="rId19" Type="http://schemas.openxmlformats.org/officeDocument/2006/relationships/image" Target="../media/image22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19" y="0"/>
            <a:ext cx="5142562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551860" y="1389728"/>
            <a:ext cx="426987" cy="1123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3180" y="928063"/>
            <a:ext cx="136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Platform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319564" y="1643503"/>
            <a:ext cx="677409" cy="635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05988" y="1181838"/>
            <a:ext cx="182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Square Mass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749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816103" y="1299633"/>
            <a:ext cx="3128433" cy="4296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367617" y="1913467"/>
            <a:ext cx="1" cy="11980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369734" y="3139015"/>
            <a:ext cx="10586" cy="17081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273427" y="3037415"/>
            <a:ext cx="203200" cy="20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60" y="5000591"/>
            <a:ext cx="710734" cy="2477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27" y="1530387"/>
            <a:ext cx="245533" cy="2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1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66435" y="5347609"/>
            <a:ext cx="4335699" cy="933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30411" y="2102719"/>
            <a:ext cx="3331316" cy="33313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60" y="4349649"/>
            <a:ext cx="183303" cy="19924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072118" y="4740274"/>
            <a:ext cx="13776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54" y="4961192"/>
            <a:ext cx="310168" cy="30472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296068" y="3768377"/>
            <a:ext cx="1" cy="166565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rot="14796207">
            <a:off x="2045990" y="1752849"/>
            <a:ext cx="4094746" cy="4094746"/>
          </a:xfrm>
          <a:prstGeom prst="arc">
            <a:avLst>
              <a:gd name="adj1" fmla="val 15549886"/>
              <a:gd name="adj2" fmla="val 19927206"/>
            </a:avLst>
          </a:prstGeom>
          <a:ln w="381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31" y="3437039"/>
            <a:ext cx="338666" cy="2540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7148240" y="2160807"/>
            <a:ext cx="0" cy="7994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916022" y="2397372"/>
            <a:ext cx="803104" cy="22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075" y="3016897"/>
            <a:ext cx="94489" cy="843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15" y="2356776"/>
            <a:ext cx="82605" cy="11331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954" y="2441589"/>
            <a:ext cx="77626" cy="820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780886" y="95227"/>
            <a:ext cx="98465" cy="98465"/>
            <a:chOff x="3237213" y="867085"/>
            <a:chExt cx="263731" cy="263731"/>
          </a:xfrm>
        </p:grpSpPr>
        <p:sp>
          <p:nvSpPr>
            <p:cNvPr id="29" name="Oval 28"/>
            <p:cNvSpPr/>
            <p:nvPr/>
          </p:nvSpPr>
          <p:spPr>
            <a:xfrm>
              <a:off x="3237213" y="867085"/>
              <a:ext cx="263731" cy="2637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315428" y="945300"/>
              <a:ext cx="107299" cy="10729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94075" y="2340441"/>
            <a:ext cx="113862" cy="113862"/>
            <a:chOff x="1978429" y="5680109"/>
            <a:chExt cx="258211" cy="258211"/>
          </a:xfrm>
        </p:grpSpPr>
        <p:sp>
          <p:nvSpPr>
            <p:cNvPr id="21" name="Oval 20"/>
            <p:cNvSpPr/>
            <p:nvPr/>
          </p:nvSpPr>
          <p:spPr>
            <a:xfrm>
              <a:off x="1978429" y="5680109"/>
              <a:ext cx="258211" cy="2582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054743" y="5756423"/>
              <a:ext cx="105581" cy="10558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12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21" y="207997"/>
            <a:ext cx="4983251" cy="6650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2292" y="1996067"/>
            <a:ext cx="259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Photogate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731728" y="4159405"/>
            <a:ext cx="635618" cy="1115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67346" y="2618420"/>
            <a:ext cx="0" cy="158971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5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55" y="1972902"/>
            <a:ext cx="3251200" cy="4330700"/>
          </a:xfrm>
        </p:spPr>
      </p:pic>
      <p:cxnSp>
        <p:nvCxnSpPr>
          <p:cNvPr id="5" name="Straight Arrow Connector 4"/>
          <p:cNvCxnSpPr/>
          <p:nvPr/>
        </p:nvCxnSpPr>
        <p:spPr>
          <a:xfrm flipH="1">
            <a:off x="6096001" y="4535748"/>
            <a:ext cx="4216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4551" y="4180357"/>
            <a:ext cx="136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Hanging Mass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9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19" y="0"/>
            <a:ext cx="514256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97" y="2581177"/>
            <a:ext cx="261258" cy="203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430005" y="2682777"/>
            <a:ext cx="737160" cy="402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099693" y="3358842"/>
            <a:ext cx="1123196" cy="67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470" y="3225800"/>
            <a:ext cx="269552" cy="2032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 flipV="1">
            <a:off x="4652899" y="4212264"/>
            <a:ext cx="1626720" cy="436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17" y="4089401"/>
            <a:ext cx="296766" cy="2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816"/>
            <a:ext cx="12192000" cy="57823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581057" y="1603221"/>
            <a:ext cx="221551" cy="515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6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20700" y="1716696"/>
            <a:ext cx="10606498" cy="1760929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680346" y="5177779"/>
            <a:ext cx="467686" cy="1007496"/>
            <a:chOff x="5116333" y="1282025"/>
            <a:chExt cx="1623010" cy="329672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937275" y="1491757"/>
              <a:ext cx="27907" cy="28679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361071" y="3770666"/>
              <a:ext cx="1133532" cy="2850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361071" y="4089246"/>
              <a:ext cx="1133532" cy="2850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  <p:sp>
          <p:nvSpPr>
            <p:cNvPr id="23" name="Arc 22"/>
            <p:cNvSpPr/>
            <p:nvPr/>
          </p:nvSpPr>
          <p:spPr>
            <a:xfrm>
              <a:off x="5927838" y="1282025"/>
              <a:ext cx="588680" cy="588680"/>
            </a:xfrm>
            <a:prstGeom prst="arc">
              <a:avLst>
                <a:gd name="adj1" fmla="val 11611394"/>
                <a:gd name="adj2" fmla="val 162337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116333" y="4393263"/>
              <a:ext cx="1623010" cy="1854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632255" y="3089119"/>
            <a:ext cx="354481" cy="2521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01231" y="4120337"/>
            <a:ext cx="2622354" cy="3262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762727" y="3826278"/>
            <a:ext cx="2103052" cy="2940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00341" y="3564445"/>
            <a:ext cx="1424133" cy="2618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80221" y="3994480"/>
            <a:ext cx="1053372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32" y="4174964"/>
            <a:ext cx="183303" cy="19924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77287" y="3865915"/>
            <a:ext cx="3969379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444050" y="4654774"/>
            <a:ext cx="1114592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73331" y="3865915"/>
            <a:ext cx="679450" cy="679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070" y="5994916"/>
            <a:ext cx="478569" cy="22139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908925" y="2196155"/>
            <a:ext cx="9866759" cy="1076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925716" y="1840555"/>
            <a:ext cx="1669615" cy="355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166" y="988783"/>
            <a:ext cx="303032" cy="439007"/>
          </a:xfrm>
          <a:prstGeom prst="rect">
            <a:avLst/>
          </a:prstGeom>
        </p:spPr>
      </p:pic>
      <p:sp>
        <p:nvSpPr>
          <p:cNvPr id="34" name="Isosceles Triangle 33"/>
          <p:cNvSpPr/>
          <p:nvPr/>
        </p:nvSpPr>
        <p:spPr>
          <a:xfrm>
            <a:off x="8657493" y="4218548"/>
            <a:ext cx="111125" cy="314705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8657492" y="3867597"/>
            <a:ext cx="103733" cy="313231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16200000">
            <a:off x="8839956" y="4042221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8478986" y="4050837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2602029">
            <a:off x="8528334" y="4186427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3495267">
            <a:off x="8777979" y="3919908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18506467">
            <a:off x="8804288" y="4151790"/>
            <a:ext cx="111125" cy="309702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7721663">
            <a:off x="8514164" y="3941117"/>
            <a:ext cx="103013" cy="29555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5318687" y="1102963"/>
            <a:ext cx="980106" cy="378328"/>
          </a:xfrm>
          <a:prstGeom prst="arc">
            <a:avLst>
              <a:gd name="adj1" fmla="val 18396530"/>
              <a:gd name="adj2" fmla="val 13561913"/>
            </a:avLst>
          </a:prstGeom>
          <a:ln w="381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71" y="500310"/>
            <a:ext cx="338666" cy="254000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V="1">
            <a:off x="1204514" y="4654299"/>
            <a:ext cx="0" cy="6550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972295" y="5131089"/>
            <a:ext cx="803104" cy="22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51" y="5193753"/>
            <a:ext cx="94489" cy="843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88" y="5090493"/>
            <a:ext cx="82605" cy="11331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01" y="4514110"/>
            <a:ext cx="77626" cy="8200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1146306" y="5079891"/>
            <a:ext cx="113862" cy="113862"/>
            <a:chOff x="1978429" y="5680109"/>
            <a:chExt cx="258211" cy="258211"/>
          </a:xfrm>
        </p:grpSpPr>
        <p:sp>
          <p:nvSpPr>
            <p:cNvPr id="48" name="Oval 47"/>
            <p:cNvSpPr/>
            <p:nvPr/>
          </p:nvSpPr>
          <p:spPr>
            <a:xfrm>
              <a:off x="1978429" y="5680109"/>
              <a:ext cx="258211" cy="2582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054743" y="5756423"/>
              <a:ext cx="105581" cy="10558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229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20700" y="1716696"/>
            <a:ext cx="10606498" cy="1760929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680346" y="5177779"/>
            <a:ext cx="467686" cy="1007496"/>
            <a:chOff x="5116333" y="1282025"/>
            <a:chExt cx="1623010" cy="329672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937275" y="1491757"/>
              <a:ext cx="27907" cy="28679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361071" y="3770666"/>
              <a:ext cx="1133532" cy="2850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361071" y="4089246"/>
              <a:ext cx="1133532" cy="2850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  <p:sp>
          <p:nvSpPr>
            <p:cNvPr id="23" name="Arc 22"/>
            <p:cNvSpPr/>
            <p:nvPr/>
          </p:nvSpPr>
          <p:spPr>
            <a:xfrm>
              <a:off x="5927838" y="1282025"/>
              <a:ext cx="588680" cy="588680"/>
            </a:xfrm>
            <a:prstGeom prst="arc">
              <a:avLst>
                <a:gd name="adj1" fmla="val 11611394"/>
                <a:gd name="adj2" fmla="val 162337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116333" y="4393263"/>
              <a:ext cx="1623010" cy="1854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632255" y="3089119"/>
            <a:ext cx="354481" cy="2521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01231" y="4120337"/>
            <a:ext cx="2622354" cy="3262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762727" y="3826278"/>
            <a:ext cx="2103052" cy="2940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00341" y="3564445"/>
            <a:ext cx="1424133" cy="2618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80221" y="3994480"/>
            <a:ext cx="1053372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499" y="4159974"/>
            <a:ext cx="301041" cy="22693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77287" y="3865915"/>
            <a:ext cx="3969379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444050" y="4654774"/>
            <a:ext cx="1114592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73331" y="3865915"/>
            <a:ext cx="679450" cy="679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618" y="5967575"/>
            <a:ext cx="601566" cy="32202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908925" y="2196155"/>
            <a:ext cx="9866759" cy="1076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925716" y="1840555"/>
            <a:ext cx="1669615" cy="355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618" y="1153227"/>
            <a:ext cx="1875649" cy="385669"/>
          </a:xfrm>
          <a:prstGeom prst="rect">
            <a:avLst/>
          </a:prstGeom>
        </p:spPr>
      </p:pic>
      <p:sp>
        <p:nvSpPr>
          <p:cNvPr id="34" name="Isosceles Triangle 33"/>
          <p:cNvSpPr/>
          <p:nvPr/>
        </p:nvSpPr>
        <p:spPr>
          <a:xfrm>
            <a:off x="8657493" y="4218548"/>
            <a:ext cx="111125" cy="314705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8657492" y="3867597"/>
            <a:ext cx="103733" cy="313231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16200000">
            <a:off x="8839956" y="4042221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8478986" y="4050837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2602029">
            <a:off x="8528334" y="4186427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3495267">
            <a:off x="8777979" y="3919908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18506467">
            <a:off x="8804288" y="4151790"/>
            <a:ext cx="111125" cy="309702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7721663">
            <a:off x="8514164" y="3941117"/>
            <a:ext cx="103013" cy="29555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5318687" y="1102963"/>
            <a:ext cx="980106" cy="378328"/>
          </a:xfrm>
          <a:prstGeom prst="arc">
            <a:avLst>
              <a:gd name="adj1" fmla="val 18396530"/>
              <a:gd name="adj2" fmla="val 13561913"/>
            </a:avLst>
          </a:prstGeom>
          <a:ln w="381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540" y="535665"/>
            <a:ext cx="660399" cy="331893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V="1">
            <a:off x="1204514" y="4654299"/>
            <a:ext cx="0" cy="6550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972295" y="5131089"/>
            <a:ext cx="803104" cy="22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51" y="5193753"/>
            <a:ext cx="94489" cy="843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88" y="5090493"/>
            <a:ext cx="82605" cy="11331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01" y="4514110"/>
            <a:ext cx="77626" cy="8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56" y="2551755"/>
            <a:ext cx="372533" cy="45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90" y="1891718"/>
            <a:ext cx="229863" cy="259763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1146306" y="5079891"/>
            <a:ext cx="113862" cy="113862"/>
            <a:chOff x="1978429" y="5680109"/>
            <a:chExt cx="258211" cy="258211"/>
          </a:xfrm>
        </p:grpSpPr>
        <p:sp>
          <p:nvSpPr>
            <p:cNvPr id="48" name="Oval 47"/>
            <p:cNvSpPr/>
            <p:nvPr/>
          </p:nvSpPr>
          <p:spPr>
            <a:xfrm>
              <a:off x="1978429" y="5680109"/>
              <a:ext cx="258211" cy="2582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054743" y="5756423"/>
              <a:ext cx="105581" cy="10558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0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20700" y="1716696"/>
            <a:ext cx="10606498" cy="1760929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680346" y="5177779"/>
            <a:ext cx="467686" cy="1007496"/>
            <a:chOff x="5116333" y="1282025"/>
            <a:chExt cx="1623010" cy="329672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937275" y="1491757"/>
              <a:ext cx="27907" cy="28679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361071" y="3770666"/>
              <a:ext cx="1133532" cy="2850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361071" y="4089246"/>
              <a:ext cx="1133532" cy="2850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  <p:sp>
          <p:nvSpPr>
            <p:cNvPr id="23" name="Arc 22"/>
            <p:cNvSpPr/>
            <p:nvPr/>
          </p:nvSpPr>
          <p:spPr>
            <a:xfrm>
              <a:off x="5927838" y="1282025"/>
              <a:ext cx="588680" cy="588680"/>
            </a:xfrm>
            <a:prstGeom prst="arc">
              <a:avLst>
                <a:gd name="adj1" fmla="val 11611394"/>
                <a:gd name="adj2" fmla="val 162337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116333" y="4393263"/>
              <a:ext cx="1623010" cy="1854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632255" y="3089119"/>
            <a:ext cx="354481" cy="2521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01231" y="4120337"/>
            <a:ext cx="2622354" cy="3262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762727" y="3826278"/>
            <a:ext cx="2103052" cy="2940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00341" y="3564445"/>
            <a:ext cx="1424133" cy="2618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80221" y="3994480"/>
            <a:ext cx="1053372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77287" y="3865915"/>
            <a:ext cx="3969379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444050" y="4654774"/>
            <a:ext cx="1114592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73331" y="3865915"/>
            <a:ext cx="679450" cy="679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618" y="5981877"/>
            <a:ext cx="601566" cy="32202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908925" y="2196155"/>
            <a:ext cx="9866759" cy="1076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925716" y="1840555"/>
            <a:ext cx="1669615" cy="355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618" y="1153227"/>
            <a:ext cx="1875649" cy="385669"/>
          </a:xfrm>
          <a:prstGeom prst="rect">
            <a:avLst/>
          </a:prstGeom>
        </p:spPr>
      </p:pic>
      <p:sp>
        <p:nvSpPr>
          <p:cNvPr id="34" name="Isosceles Triangle 33"/>
          <p:cNvSpPr/>
          <p:nvPr/>
        </p:nvSpPr>
        <p:spPr>
          <a:xfrm>
            <a:off x="8657493" y="4218548"/>
            <a:ext cx="111125" cy="314705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8657492" y="3867597"/>
            <a:ext cx="103733" cy="313231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16200000">
            <a:off x="8839956" y="4042221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8478986" y="4050837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2602029">
            <a:off x="8528334" y="4186427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3495267">
            <a:off x="8777979" y="3919908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18506467">
            <a:off x="8804288" y="4151790"/>
            <a:ext cx="111125" cy="309702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7721663">
            <a:off x="8514164" y="3941117"/>
            <a:ext cx="103013" cy="29555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5318687" y="1102963"/>
            <a:ext cx="980106" cy="378328"/>
          </a:xfrm>
          <a:prstGeom prst="arc">
            <a:avLst>
              <a:gd name="adj1" fmla="val 18396530"/>
              <a:gd name="adj2" fmla="val 13561913"/>
            </a:avLst>
          </a:prstGeom>
          <a:ln w="381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541" y="535665"/>
            <a:ext cx="670559" cy="331893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V="1">
            <a:off x="1204514" y="4654299"/>
            <a:ext cx="0" cy="6550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972295" y="5131089"/>
            <a:ext cx="803104" cy="22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51" y="5193753"/>
            <a:ext cx="94489" cy="843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88" y="5090493"/>
            <a:ext cx="82605" cy="11331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01" y="4514110"/>
            <a:ext cx="77626" cy="8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56" y="2551755"/>
            <a:ext cx="372533" cy="45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90" y="1891718"/>
            <a:ext cx="229863" cy="25976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17" y="4170009"/>
            <a:ext cx="301041" cy="226937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46306" y="5079891"/>
            <a:ext cx="113862" cy="113862"/>
            <a:chOff x="1978429" y="5680109"/>
            <a:chExt cx="258211" cy="258211"/>
          </a:xfrm>
        </p:grpSpPr>
        <p:sp>
          <p:nvSpPr>
            <p:cNvPr id="49" name="Oval 48"/>
            <p:cNvSpPr/>
            <p:nvPr/>
          </p:nvSpPr>
          <p:spPr>
            <a:xfrm>
              <a:off x="1978429" y="5680109"/>
              <a:ext cx="258211" cy="2582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054743" y="5756423"/>
              <a:ext cx="105581" cy="10558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1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20700" y="1716696"/>
            <a:ext cx="10606498" cy="1760929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680346" y="5177779"/>
            <a:ext cx="467686" cy="1007496"/>
            <a:chOff x="5116333" y="1282025"/>
            <a:chExt cx="1623010" cy="329672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937275" y="1491757"/>
              <a:ext cx="27907" cy="28679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361071" y="3770666"/>
              <a:ext cx="1133532" cy="2850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361071" y="4089246"/>
              <a:ext cx="1133532" cy="2850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  <p:sp>
          <p:nvSpPr>
            <p:cNvPr id="23" name="Arc 22"/>
            <p:cNvSpPr/>
            <p:nvPr/>
          </p:nvSpPr>
          <p:spPr>
            <a:xfrm>
              <a:off x="5927838" y="1282025"/>
              <a:ext cx="588680" cy="588680"/>
            </a:xfrm>
            <a:prstGeom prst="arc">
              <a:avLst>
                <a:gd name="adj1" fmla="val 11611394"/>
                <a:gd name="adj2" fmla="val 162337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116333" y="4393263"/>
              <a:ext cx="1623010" cy="1854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632255" y="3089119"/>
            <a:ext cx="354481" cy="2521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01231" y="4120337"/>
            <a:ext cx="2622354" cy="3262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762727" y="3826278"/>
            <a:ext cx="2103052" cy="2940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00341" y="3564445"/>
            <a:ext cx="1424133" cy="2618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77287" y="3865915"/>
            <a:ext cx="3969379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444050" y="4654774"/>
            <a:ext cx="1114592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73331" y="3865915"/>
            <a:ext cx="679450" cy="679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08925" y="2196155"/>
            <a:ext cx="9866759" cy="1076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618" y="1153227"/>
            <a:ext cx="1875649" cy="385669"/>
          </a:xfrm>
          <a:prstGeom prst="rect">
            <a:avLst/>
          </a:prstGeom>
        </p:spPr>
      </p:pic>
      <p:sp>
        <p:nvSpPr>
          <p:cNvPr id="34" name="Isosceles Triangle 33"/>
          <p:cNvSpPr/>
          <p:nvPr/>
        </p:nvSpPr>
        <p:spPr>
          <a:xfrm>
            <a:off x="8657493" y="4218548"/>
            <a:ext cx="111125" cy="314705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8657492" y="3867597"/>
            <a:ext cx="103733" cy="313231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16200000">
            <a:off x="8839956" y="4042221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8478986" y="4050837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2602029">
            <a:off x="8528334" y="4186427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3495267">
            <a:off x="8777979" y="3919908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18506467">
            <a:off x="8804288" y="4151790"/>
            <a:ext cx="111125" cy="309702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7721663">
            <a:off x="8514164" y="3941117"/>
            <a:ext cx="103013" cy="29555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5318687" y="1102963"/>
            <a:ext cx="980106" cy="378328"/>
          </a:xfrm>
          <a:prstGeom prst="arc">
            <a:avLst>
              <a:gd name="adj1" fmla="val 18396530"/>
              <a:gd name="adj2" fmla="val 13561913"/>
            </a:avLst>
          </a:prstGeom>
          <a:ln w="381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204514" y="4654299"/>
            <a:ext cx="0" cy="6550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972295" y="5131089"/>
            <a:ext cx="803104" cy="22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51" y="5193753"/>
            <a:ext cx="94489" cy="843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88" y="5090493"/>
            <a:ext cx="82605" cy="11331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01" y="4514110"/>
            <a:ext cx="77626" cy="82000"/>
          </a:xfrm>
          <a:prstGeom prst="rect">
            <a:avLst/>
          </a:prstGeom>
        </p:spPr>
      </p:pic>
      <p:sp>
        <p:nvSpPr>
          <p:cNvPr id="19" name="Flowchart: Summing Junction 18"/>
          <p:cNvSpPr/>
          <p:nvPr/>
        </p:nvSpPr>
        <p:spPr>
          <a:xfrm>
            <a:off x="1151333" y="5077908"/>
            <a:ext cx="106362" cy="106362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540" y="2593485"/>
            <a:ext cx="372533" cy="4509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583323" y="1834761"/>
            <a:ext cx="1669615" cy="355600"/>
            <a:chOff x="4925716" y="1840555"/>
            <a:chExt cx="1669615" cy="355600"/>
          </a:xfrm>
        </p:grpSpPr>
        <p:sp>
          <p:nvSpPr>
            <p:cNvPr id="27" name="Rounded Rectangle 26"/>
            <p:cNvSpPr/>
            <p:nvPr/>
          </p:nvSpPr>
          <p:spPr>
            <a:xfrm>
              <a:off x="4925716" y="1840555"/>
              <a:ext cx="1669615" cy="3556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590" y="1891718"/>
              <a:ext cx="229863" cy="259763"/>
            </a:xfrm>
            <a:prstGeom prst="rect">
              <a:avLst/>
            </a:prstGeom>
          </p:spPr>
        </p:pic>
      </p:grpSp>
      <p:pic>
        <p:nvPicPr>
          <p:cNvPr id="48" name="Picture 4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407" y="613558"/>
            <a:ext cx="338666" cy="25400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5742119" y="2305726"/>
            <a:ext cx="2790941" cy="27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336" y="2406934"/>
            <a:ext cx="280497" cy="2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36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20700" y="1716696"/>
            <a:ext cx="10606498" cy="1760929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680346" y="5177779"/>
            <a:ext cx="467686" cy="1007496"/>
            <a:chOff x="5116333" y="1282025"/>
            <a:chExt cx="1623010" cy="329672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937275" y="1491757"/>
              <a:ext cx="27907" cy="28679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361071" y="3770666"/>
              <a:ext cx="1133532" cy="2850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361071" y="4089246"/>
              <a:ext cx="1133532" cy="2850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  <p:sp>
          <p:nvSpPr>
            <p:cNvPr id="23" name="Arc 22"/>
            <p:cNvSpPr/>
            <p:nvPr/>
          </p:nvSpPr>
          <p:spPr>
            <a:xfrm>
              <a:off x="5927838" y="1282025"/>
              <a:ext cx="588680" cy="588680"/>
            </a:xfrm>
            <a:prstGeom prst="arc">
              <a:avLst>
                <a:gd name="adj1" fmla="val 11611394"/>
                <a:gd name="adj2" fmla="val 162337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116333" y="4393263"/>
              <a:ext cx="1623010" cy="1854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922" tIns="37961" rIns="75922" bIns="379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6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632255" y="3089119"/>
            <a:ext cx="354481" cy="2521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01231" y="4120337"/>
            <a:ext cx="2622354" cy="3262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762727" y="3826278"/>
            <a:ext cx="2103052" cy="2940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00341" y="3564445"/>
            <a:ext cx="1424133" cy="2618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77287" y="3865915"/>
            <a:ext cx="3969379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444050" y="4654774"/>
            <a:ext cx="1114592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73331" y="3865915"/>
            <a:ext cx="679450" cy="679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08925" y="2196155"/>
            <a:ext cx="9866759" cy="1076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618" y="1153227"/>
            <a:ext cx="1875649" cy="385669"/>
          </a:xfrm>
          <a:prstGeom prst="rect">
            <a:avLst/>
          </a:prstGeom>
        </p:spPr>
      </p:pic>
      <p:sp>
        <p:nvSpPr>
          <p:cNvPr id="34" name="Isosceles Triangle 33"/>
          <p:cNvSpPr/>
          <p:nvPr/>
        </p:nvSpPr>
        <p:spPr>
          <a:xfrm>
            <a:off x="8657493" y="4218548"/>
            <a:ext cx="111125" cy="314705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8657492" y="3867597"/>
            <a:ext cx="103733" cy="313231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16200000">
            <a:off x="8839956" y="4042221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8478986" y="4050837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2602029">
            <a:off x="8528334" y="4186427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3495267">
            <a:off x="8777979" y="3919908"/>
            <a:ext cx="111125" cy="29770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18506467">
            <a:off x="8804288" y="4151790"/>
            <a:ext cx="111125" cy="309702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7721663">
            <a:off x="8514164" y="3941117"/>
            <a:ext cx="103013" cy="295554"/>
          </a:xfrm>
          <a:prstGeom prst="triangle">
            <a:avLst>
              <a:gd name="adj" fmla="val 486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5318687" y="1102963"/>
            <a:ext cx="980106" cy="378328"/>
          </a:xfrm>
          <a:prstGeom prst="arc">
            <a:avLst>
              <a:gd name="adj1" fmla="val 18396530"/>
              <a:gd name="adj2" fmla="val 13561913"/>
            </a:avLst>
          </a:prstGeom>
          <a:ln w="381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204514" y="4654299"/>
            <a:ext cx="0" cy="6550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972295" y="5131089"/>
            <a:ext cx="803104" cy="22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51" y="5193753"/>
            <a:ext cx="94489" cy="843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88" y="5090493"/>
            <a:ext cx="82605" cy="11331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01" y="4514110"/>
            <a:ext cx="77626" cy="8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540" y="2593485"/>
            <a:ext cx="372533" cy="4509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583323" y="1834761"/>
            <a:ext cx="1669615" cy="355600"/>
            <a:chOff x="4925716" y="1840555"/>
            <a:chExt cx="1669615" cy="355600"/>
          </a:xfrm>
        </p:grpSpPr>
        <p:sp>
          <p:nvSpPr>
            <p:cNvPr id="27" name="Rounded Rectangle 26"/>
            <p:cNvSpPr/>
            <p:nvPr/>
          </p:nvSpPr>
          <p:spPr>
            <a:xfrm>
              <a:off x="4925716" y="1840555"/>
              <a:ext cx="1669615" cy="3556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590" y="1891718"/>
              <a:ext cx="229863" cy="259763"/>
            </a:xfrm>
            <a:prstGeom prst="rect">
              <a:avLst/>
            </a:prstGeom>
          </p:spPr>
        </p:pic>
      </p:grpSp>
      <p:pic>
        <p:nvPicPr>
          <p:cNvPr id="48" name="Picture 4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407" y="613558"/>
            <a:ext cx="338666" cy="25400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5742119" y="2305726"/>
            <a:ext cx="2790941" cy="27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336" y="2406934"/>
            <a:ext cx="280497" cy="22039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070" y="5994916"/>
            <a:ext cx="478569" cy="221394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>
            <a:off x="4780221" y="3994480"/>
            <a:ext cx="1053372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32" y="4174964"/>
            <a:ext cx="183303" cy="19924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46306" y="5079891"/>
            <a:ext cx="113862" cy="113862"/>
            <a:chOff x="1978429" y="5680109"/>
            <a:chExt cx="258211" cy="258211"/>
          </a:xfrm>
        </p:grpSpPr>
        <p:sp>
          <p:nvSpPr>
            <p:cNvPr id="3" name="Oval 2"/>
            <p:cNvSpPr/>
            <p:nvPr/>
          </p:nvSpPr>
          <p:spPr>
            <a:xfrm>
              <a:off x="1978429" y="5680109"/>
              <a:ext cx="258211" cy="2582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54743" y="5756423"/>
              <a:ext cx="105581" cy="10558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3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4.48819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r_1\]&#10;&#10;&#10;\end{document}"/>
  <p:tag name="IGUANATEXSIZE" val="20"/>
  <p:tag name="IGUANATEXCURSOR" val="232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z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7.48779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r_2\]&#10;&#10;&#10;\end{document}"/>
  <p:tag name="IGUANATEXSIZE" val="20"/>
  <p:tag name="IGUANATEXCURSOR" val="232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01.7248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unit[60]{g}\]&#10;&#10;&#10;\end{document}"/>
  <p:tag name="IGUANATEXSIZE" val="20"/>
  <p:tag name="IGUANATEXCURSOR" val="241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587.1766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I=I_p+I_s\]&#10;&#10;&#10;\end{document}"/>
  <p:tag name="IGUANATEXSIZE" val="20"/>
  <p:tag name="IGUANATEXCURSOR" val="238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46.2317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alpha_A\]&#10;&#10;&#10;\end{document}"/>
  <p:tag name="IGUANATEXSIZE" val="20"/>
  <p:tag name="IGUANATEXCURSOR" val="237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x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y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z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99.73756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color{white}I_p\]&#10;&#10;&#10;\end{document}"/>
  <p:tag name="IGUANATEXSIZE" val="20"/>
  <p:tag name="IGUANATEXCURSOR" val="24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92.2385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color{white}I_s\]&#10;&#10;&#10;\end{document}"/>
  <p:tag name="IGUANATEXSIZE" val="20"/>
  <p:tag name="IGUANATEXCURSOR" val="24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7.48779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r_2\]&#10;&#10;&#10;\end{document}"/>
  <p:tag name="IGUANATEXSIZE" val="20"/>
  <p:tag name="IGUANATEXCURSOR" val="232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01.7248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unit[80]{g}\]&#10;&#10;&#10;\end{document}"/>
  <p:tag name="IGUANATEXSIZE" val="20"/>
  <p:tag name="IGUANATEXCURSOR" val="236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587.1766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I=I_p+I_s\]&#10;&#10;&#10;\end{document}"/>
  <p:tag name="IGUANATEXSIZE" val="20"/>
  <p:tag name="IGUANATEXCURSOR" val="238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48.481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alpha_B\]&#10;&#10;&#10;\end{document}"/>
  <p:tag name="IGUANATEXSIZE" val="20"/>
  <p:tag name="IGUANATEXCURSOR" val="237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x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y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z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99.73756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color{white}I_p\]&#10;&#10;&#10;\end{document}"/>
  <p:tag name="IGUANATEXSIZE" val="20"/>
  <p:tag name="IGUANATEXCURSOR" val="24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92.2385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color{white}I_s\]&#10;&#10;&#10;\end{document}"/>
  <p:tag name="IGUANATEXSIZE" val="20"/>
  <p:tag name="IGUANATEXCURSOR" val="24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7.48779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r_2\]&#10;&#10;&#10;\end{document}"/>
  <p:tag name="IGUANATEXSIZE" val="20"/>
  <p:tag name="IGUANATEXCURSOR" val="232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587.1766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I=I_p+I_s\]&#10;&#10;&#10;\end{document}"/>
  <p:tag name="IGUANATEXSIZE" val="20"/>
  <p:tag name="IGUANATEXCURSOR" val="238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98.23772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r_3\]&#10;&#10;&#10;\end{document}"/>
  <p:tag name="IGUANATEXSIZE" val="20"/>
  <p:tag name="IGUANATEXCURSOR" val="232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x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y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z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99.73756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color{white}I_p\]&#10;&#10;&#10;\end{document}"/>
  <p:tag name="IGUANATEXSIZE" val="20"/>
  <p:tag name="IGUANATEXCURSOR" val="24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4.9906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omega\]&#10;&#10;&#10;\end{document}"/>
  <p:tag name="IGUANATEXSIZE" val="20"/>
  <p:tag name="IGUANATEXCURSOR" val="23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4.48819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color{white}{r_s}\]&#10;&#10;&#10;\end{document}"/>
  <p:tag name="IGUANATEXSIZE" val="20"/>
  <p:tag name="IGUANATEXCURSOR" val="247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92.2385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color{white}I_s\]&#10;&#10;&#10;\end{document}"/>
  <p:tag name="IGUANATEXSIZE" val="20"/>
  <p:tag name="IGUANATEXCURSOR" val="24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587.1766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I=I_p+I_s\]&#10;&#10;&#10;\end{document}"/>
  <p:tag name="IGUANATEXSIZE" val="20"/>
  <p:tag name="IGUANATEXCURSOR" val="238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x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y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r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z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99.73756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color{white}I_p\]&#10;&#10;&#10;\end{document}"/>
  <p:tag name="IGUANATEXSIZE" val="20"/>
  <p:tag name="IGUANATEXCURSOR" val="24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4.9906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omega\]&#10;&#10;&#10;\end{document}"/>
  <p:tag name="IGUANATEXSIZE" val="20"/>
  <p:tag name="IGUANATEXCURSOR" val="23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4.48819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color{white}{r_s}\]&#10;&#10;&#10;\end{document}"/>
  <p:tag name="IGUANATEXSIZE" val="20"/>
  <p:tag name="IGUANATEXCURSOR" val="247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60.4799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m_h\]&#10;&#10;&#10;\end{document}"/>
  <p:tag name="IGUANATEXSIZE" val="20"/>
  <p:tag name="IGUANATEXCURSOR" val="232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r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92.2385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color{white}I_s\]&#10;&#10;&#10;\end{document}"/>
  <p:tag name="IGUANATEXSIZE" val="20"/>
  <p:tag name="IGUANATEXCURSOR" val="24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30.2212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m_h g\]&#10;&#10;&#10;\end{document}"/>
  <p:tag name="IGUANATEXSIZE" val="20"/>
  <p:tag name="IGUANATEXCURSOR" val="234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T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r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60.4799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m_h\]&#10;&#10;&#10;\end{document}"/>
  <p:tag name="IGUANATEXSIZE" val="20"/>
  <p:tag name="IGUANATEXCURSOR" val="232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T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4.9906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omega\]&#10;&#10;&#10;\end{document}"/>
  <p:tag name="IGUANATEXSIZE" val="20"/>
  <p:tag name="IGUANATEXCURSOR" val="23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x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y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z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58.49268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I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4.9906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omega\]&#10;&#10;&#10;\end{document}"/>
  <p:tag name="IGUANATEXSIZE" val="20"/>
  <p:tag name="IGUANATEXCURSOR" val="23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x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y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6</Words>
  <Application>Microsoft Office PowerPoint</Application>
  <PresentationFormat>Widescreen</PresentationFormat>
  <Paragraphs>4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mgp</dc:creator>
  <cp:lastModifiedBy>mgp</cp:lastModifiedBy>
  <cp:revision>21</cp:revision>
  <dcterms:created xsi:type="dcterms:W3CDTF">2019-07-23T17:44:07Z</dcterms:created>
  <dcterms:modified xsi:type="dcterms:W3CDTF">2019-10-22T17:57:21Z</dcterms:modified>
</cp:coreProperties>
</file>