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2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6A5E-3D19-4F3B-A6E5-B0C0DC26A14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F21F-F269-4F2A-BCE7-773FCF8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 rot="3473522">
            <a:off x="5488812" y="491225"/>
            <a:ext cx="2107271" cy="5308230"/>
            <a:chOff x="1967177" y="641594"/>
            <a:chExt cx="2107271" cy="5308230"/>
          </a:xfrm>
        </p:grpSpPr>
        <p:sp>
          <p:nvSpPr>
            <p:cNvPr id="30" name="Flowchart: Magnetic Disk 29"/>
            <p:cNvSpPr/>
            <p:nvPr/>
          </p:nvSpPr>
          <p:spPr>
            <a:xfrm rot="20207881">
              <a:off x="3407536" y="4801818"/>
              <a:ext cx="666912" cy="1148006"/>
            </a:xfrm>
            <a:prstGeom prst="flowChartMagneticDisk">
              <a:avLst/>
            </a:prstGeom>
            <a:solidFill>
              <a:schemeClr val="accent4">
                <a:alpha val="22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20036381" flipH="1">
              <a:off x="2508570" y="641594"/>
              <a:ext cx="195908" cy="4658480"/>
            </a:xfrm>
            <a:prstGeom prst="roundRect">
              <a:avLst/>
            </a:prstGeom>
            <a:solidFill>
              <a:schemeClr val="dk1">
                <a:alpha val="14000"/>
              </a:schemeClr>
            </a:solidFill>
            <a:ln w="381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Magnetic Disk 31"/>
            <p:cNvSpPr/>
            <p:nvPr/>
          </p:nvSpPr>
          <p:spPr>
            <a:xfrm rot="20079718">
              <a:off x="1967177" y="1764548"/>
              <a:ext cx="666912" cy="1148006"/>
            </a:xfrm>
            <a:prstGeom prst="flowChartMagneticDisk">
              <a:avLst/>
            </a:prstGeom>
            <a:solidFill>
              <a:schemeClr val="accent4">
                <a:alpha val="1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>
            <a:off x="6232357" y="1301858"/>
            <a:ext cx="57957" cy="481954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22" y="3043721"/>
            <a:ext cx="283222" cy="266700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 rot="19795442">
            <a:off x="7049610" y="4297646"/>
            <a:ext cx="666912" cy="114800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21187561">
            <a:off x="5121970" y="456522"/>
            <a:ext cx="1441841" cy="4421466"/>
            <a:chOff x="5162869" y="401346"/>
            <a:chExt cx="1441841" cy="4421466"/>
          </a:xfrm>
        </p:grpSpPr>
        <p:sp>
          <p:nvSpPr>
            <p:cNvPr id="8" name="Rounded Rectangle 7"/>
            <p:cNvSpPr/>
            <p:nvPr/>
          </p:nvSpPr>
          <p:spPr>
            <a:xfrm rot="20036381" flipH="1">
              <a:off x="6233935" y="1789050"/>
              <a:ext cx="202087" cy="3033762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gnetic Disk 10"/>
            <p:cNvSpPr/>
            <p:nvPr/>
          </p:nvSpPr>
          <p:spPr>
            <a:xfrm rot="20207881">
              <a:off x="5338153" y="1324876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20036381" flipH="1">
              <a:off x="5162869" y="401346"/>
              <a:ext cx="193845" cy="126047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78072" y="3666657"/>
              <a:ext cx="126638" cy="12663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86041" y="3042974"/>
              <a:ext cx="126638" cy="12663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2" y="3594326"/>
            <a:ext cx="573910" cy="234605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7108686">
            <a:off x="5720574" y="3088973"/>
            <a:ext cx="1424921" cy="1218875"/>
          </a:xfrm>
          <a:prstGeom prst="arc">
            <a:avLst>
              <a:gd name="adj1" fmla="val 16837136"/>
              <a:gd name="adj2" fmla="val 2084009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34" y="4458647"/>
            <a:ext cx="482646" cy="526524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rot="7608067">
            <a:off x="3119938" y="407820"/>
            <a:ext cx="5540193" cy="6168704"/>
          </a:xfrm>
          <a:prstGeom prst="arc">
            <a:avLst>
              <a:gd name="adj1" fmla="val 17213118"/>
              <a:gd name="adj2" fmla="val 20907756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33034" y="2955919"/>
            <a:ext cx="467444" cy="649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13" y="3071304"/>
            <a:ext cx="124952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6209609" y="1297060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18" y="3769606"/>
            <a:ext cx="283222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03" y="4522689"/>
            <a:ext cx="573910" cy="234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962" y="243548"/>
            <a:ext cx="261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Equilibrium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3470485">
            <a:off x="4862614" y="2049284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72905" y="3049470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3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6252671" y="1297059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16" y="2958387"/>
            <a:ext cx="283222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53" y="3554795"/>
            <a:ext cx="573910" cy="23460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2517989">
            <a:off x="4992213" y="1064379"/>
            <a:ext cx="3615788" cy="4421466"/>
            <a:chOff x="4977958" y="881083"/>
            <a:chExt cx="3615788" cy="4421466"/>
          </a:xfrm>
        </p:grpSpPr>
        <p:sp>
          <p:nvSpPr>
            <p:cNvPr id="4" name="Flowchart: Magnetic Disk 3"/>
            <p:cNvSpPr/>
            <p:nvPr/>
          </p:nvSpPr>
          <p:spPr>
            <a:xfrm rot="18312281">
              <a:off x="7686287" y="3876151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9704400">
              <a:off x="4977958" y="881083"/>
              <a:ext cx="1441841" cy="4421466"/>
              <a:chOff x="5162869" y="401346"/>
              <a:chExt cx="1441841" cy="4421466"/>
            </a:xfrm>
          </p:grpSpPr>
          <p:sp>
            <p:nvSpPr>
              <p:cNvPr id="8" name="Rounded Rectangle 7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 rot="20207881">
                <a:off x="5338153" y="1324876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20036381" flipH="1">
                <a:off x="5162869" y="401346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Arc 21"/>
          <p:cNvSpPr/>
          <p:nvPr/>
        </p:nvSpPr>
        <p:spPr>
          <a:xfrm rot="5950713">
            <a:off x="5973116" y="3570506"/>
            <a:ext cx="726160" cy="598637"/>
          </a:xfrm>
          <a:prstGeom prst="arc">
            <a:avLst>
              <a:gd name="adj1" fmla="val 19453573"/>
              <a:gd name="adj2" fmla="val 15595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4289543"/>
            <a:ext cx="126714" cy="215414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rot="7587066">
            <a:off x="3131042" y="379296"/>
            <a:ext cx="5540193" cy="6168704"/>
          </a:xfrm>
          <a:prstGeom prst="arc">
            <a:avLst>
              <a:gd name="adj1" fmla="val 17986056"/>
              <a:gd name="adj2" fmla="val 20199840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86568" y="256048"/>
            <a:ext cx="206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Small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65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72" y="3522700"/>
            <a:ext cx="283222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997" y="4359770"/>
            <a:ext cx="573910" cy="23460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3349736">
            <a:off x="5049363" y="1804173"/>
            <a:ext cx="3615788" cy="4421466"/>
            <a:chOff x="4977958" y="881083"/>
            <a:chExt cx="3615788" cy="4421466"/>
          </a:xfrm>
        </p:grpSpPr>
        <p:sp>
          <p:nvSpPr>
            <p:cNvPr id="4" name="Flowchart: Magnetic Disk 3"/>
            <p:cNvSpPr/>
            <p:nvPr/>
          </p:nvSpPr>
          <p:spPr>
            <a:xfrm rot="18312281">
              <a:off x="7686287" y="3876151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9704400">
              <a:off x="4977958" y="881083"/>
              <a:ext cx="1441841" cy="4421466"/>
              <a:chOff x="5162869" y="401346"/>
              <a:chExt cx="1441841" cy="4421466"/>
            </a:xfrm>
          </p:grpSpPr>
          <p:sp>
            <p:nvSpPr>
              <p:cNvPr id="8" name="Rounded Rectangle 7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 rot="20207881">
                <a:off x="5338153" y="1324876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20036381" flipH="1">
                <a:off x="5162869" y="401346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995647" y="0"/>
            <a:ext cx="2661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Equilibrium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9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/>
          <p:cNvSpPr/>
          <p:nvPr/>
        </p:nvSpPr>
        <p:spPr>
          <a:xfrm rot="7549432">
            <a:off x="3399596" y="975127"/>
            <a:ext cx="5632486" cy="5676845"/>
          </a:xfrm>
          <a:prstGeom prst="arc">
            <a:avLst>
              <a:gd name="adj1" fmla="val 8979214"/>
              <a:gd name="adj2" fmla="val 8224738"/>
            </a:avLst>
          </a:prstGeom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400000">
            <a:off x="4373757" y="1430650"/>
            <a:ext cx="3668701" cy="4053011"/>
          </a:xfrm>
          <a:prstGeom prst="arc">
            <a:avLst>
              <a:gd name="adj1" fmla="val 10837784"/>
              <a:gd name="adj2" fmla="val 1263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209029" y="1911458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71" y="3765819"/>
            <a:ext cx="283222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66" y="3074652"/>
            <a:ext cx="573910" cy="23460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4239649">
            <a:off x="3935218" y="1358811"/>
            <a:ext cx="3642488" cy="4416055"/>
            <a:chOff x="4945380" y="895711"/>
            <a:chExt cx="3642488" cy="4416055"/>
          </a:xfrm>
        </p:grpSpPr>
        <p:sp>
          <p:nvSpPr>
            <p:cNvPr id="4" name="Flowchart: Magnetic Disk 3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8" name="Rounded Rectangle 7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80762" y="305513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137" y="3179521"/>
            <a:ext cx="482646" cy="526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4181" y="87788"/>
            <a:ext cx="158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Large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18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6209609" y="1297060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68" y="2051311"/>
            <a:ext cx="283222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16" y="2041152"/>
            <a:ext cx="573910" cy="2346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21" y="3604505"/>
            <a:ext cx="482646" cy="526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7400" y="245044"/>
            <a:ext cx="206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Medium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19703205">
            <a:off x="4722914" y="-54681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Arc 30"/>
          <p:cNvSpPr/>
          <p:nvPr/>
        </p:nvSpPr>
        <p:spPr>
          <a:xfrm rot="4243905">
            <a:off x="3941941" y="829105"/>
            <a:ext cx="4115399" cy="4146136"/>
          </a:xfrm>
          <a:prstGeom prst="arc">
            <a:avLst>
              <a:gd name="adj1" fmla="val 17412152"/>
              <a:gd name="adj2" fmla="val 72178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7940405">
            <a:off x="3439522" y="299414"/>
            <a:ext cx="5540171" cy="5765307"/>
          </a:xfrm>
          <a:prstGeom prst="arc">
            <a:avLst>
              <a:gd name="adj1" fmla="val 13355575"/>
              <a:gd name="adj2" fmla="val 3230608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6133409" y="1871689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6" y="3756158"/>
            <a:ext cx="190310" cy="179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28" y="4368297"/>
            <a:ext cx="426812" cy="174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0" y="4918671"/>
            <a:ext cx="424423" cy="46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6356" y="238911"/>
            <a:ext cx="1542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Trial 1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1958170">
            <a:off x="4879146" y="1790941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Arc 31"/>
          <p:cNvSpPr/>
          <p:nvPr/>
        </p:nvSpPr>
        <p:spPr>
          <a:xfrm rot="7940405">
            <a:off x="3286323" y="919363"/>
            <a:ext cx="5540171" cy="5765307"/>
          </a:xfrm>
          <a:prstGeom prst="arc">
            <a:avLst>
              <a:gd name="adj1" fmla="val 17570344"/>
              <a:gd name="adj2" fmla="val 20289568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4243905">
            <a:off x="5703038" y="3849815"/>
            <a:ext cx="1086208" cy="995239"/>
          </a:xfrm>
          <a:prstGeom prst="arc">
            <a:avLst>
              <a:gd name="adj1" fmla="val 20480945"/>
              <a:gd name="adj2" fmla="val 194836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4243905">
            <a:off x="5694183" y="3932930"/>
            <a:ext cx="1086208" cy="995239"/>
          </a:xfrm>
          <a:prstGeom prst="arc">
            <a:avLst>
              <a:gd name="adj1" fmla="val 17643775"/>
              <a:gd name="adj2" fmla="val 194836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133409" y="1871689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4" y="4340945"/>
            <a:ext cx="190310" cy="179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36" y="4201763"/>
            <a:ext cx="426812" cy="174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33" y="5023024"/>
            <a:ext cx="424423" cy="46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4868" y="234024"/>
            <a:ext cx="145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Trial 2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21425375">
            <a:off x="4879146" y="1790941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Arc 31"/>
          <p:cNvSpPr/>
          <p:nvPr/>
        </p:nvSpPr>
        <p:spPr>
          <a:xfrm rot="7940405">
            <a:off x="3286323" y="919363"/>
            <a:ext cx="5540171" cy="5765307"/>
          </a:xfrm>
          <a:prstGeom prst="arc">
            <a:avLst>
              <a:gd name="adj1" fmla="val 16514777"/>
              <a:gd name="adj2" fmla="val 21449368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6133409" y="1871689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7" y="3759100"/>
            <a:ext cx="190310" cy="179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9" y="3802016"/>
            <a:ext cx="426812" cy="174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82" y="4773176"/>
            <a:ext cx="424423" cy="46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4868" y="234024"/>
            <a:ext cx="145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Trial 3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19647084">
            <a:off x="4635356" y="1489790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Arc 31"/>
          <p:cNvSpPr/>
          <p:nvPr/>
        </p:nvSpPr>
        <p:spPr>
          <a:xfrm rot="7940405">
            <a:off x="3286323" y="919363"/>
            <a:ext cx="5540171" cy="5765307"/>
          </a:xfrm>
          <a:prstGeom prst="arc">
            <a:avLst>
              <a:gd name="adj1" fmla="val 14493746"/>
              <a:gd name="adj2" fmla="val 2180364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4243905">
            <a:off x="5735451" y="3686781"/>
            <a:ext cx="1086208" cy="995239"/>
          </a:xfrm>
          <a:prstGeom prst="arc">
            <a:avLst>
              <a:gd name="adj1" fmla="val 17630184"/>
              <a:gd name="adj2" fmla="val 194836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 rot="7940405">
            <a:off x="3286323" y="919363"/>
            <a:ext cx="5540171" cy="5765307"/>
          </a:xfrm>
          <a:prstGeom prst="arc">
            <a:avLst>
              <a:gd name="adj1" fmla="val 13029387"/>
              <a:gd name="adj2" fmla="val 3349767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133409" y="1871689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7" y="3759100"/>
            <a:ext cx="190310" cy="179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65" y="3427762"/>
            <a:ext cx="426812" cy="174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14" y="4533916"/>
            <a:ext cx="424423" cy="46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4868" y="234024"/>
            <a:ext cx="145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Trial 4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18013761">
            <a:off x="4427287" y="1374772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Arc 21"/>
          <p:cNvSpPr/>
          <p:nvPr/>
        </p:nvSpPr>
        <p:spPr>
          <a:xfrm rot="4243905">
            <a:off x="5668828" y="3455845"/>
            <a:ext cx="1086208" cy="995239"/>
          </a:xfrm>
          <a:prstGeom prst="arc">
            <a:avLst>
              <a:gd name="adj1" fmla="val 16697239"/>
              <a:gd name="adj2" fmla="val 160241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 rot="7940405">
            <a:off x="3286323" y="919363"/>
            <a:ext cx="5540171" cy="5765307"/>
          </a:xfrm>
          <a:prstGeom prst="arc">
            <a:avLst>
              <a:gd name="adj1" fmla="val 11221546"/>
              <a:gd name="adj2" fmla="val 5242453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133409" y="1871689"/>
            <a:ext cx="34719" cy="45154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7" y="3759100"/>
            <a:ext cx="190310" cy="179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3" y="3470544"/>
            <a:ext cx="426812" cy="174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59" y="4188902"/>
            <a:ext cx="424423" cy="46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4868" y="234024"/>
            <a:ext cx="145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Trial 5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16046200">
            <a:off x="4125718" y="1391199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Arc 21"/>
          <p:cNvSpPr/>
          <p:nvPr/>
        </p:nvSpPr>
        <p:spPr>
          <a:xfrm rot="4243905">
            <a:off x="5665095" y="3418962"/>
            <a:ext cx="1151360" cy="1076702"/>
          </a:xfrm>
          <a:prstGeom prst="arc">
            <a:avLst>
              <a:gd name="adj1" fmla="val 14409240"/>
              <a:gd name="adj2" fmla="val 160241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 rot="7583900">
            <a:off x="3336483" y="1018666"/>
            <a:ext cx="5540171" cy="5640666"/>
          </a:xfrm>
          <a:prstGeom prst="arc">
            <a:avLst>
              <a:gd name="adj1" fmla="val 9287906"/>
              <a:gd name="adj2" fmla="val 8003863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5" idx="2"/>
          </p:cNvCxnSpPr>
          <p:nvPr/>
        </p:nvCxnSpPr>
        <p:spPr>
          <a:xfrm flipH="1">
            <a:off x="6133410" y="941910"/>
            <a:ext cx="30763" cy="54452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7" y="3759100"/>
            <a:ext cx="190310" cy="179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53" y="3089517"/>
            <a:ext cx="426812" cy="174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90" y="3608258"/>
            <a:ext cx="424423" cy="46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4868" y="234024"/>
            <a:ext cx="145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Trial 6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 rot="14386846">
            <a:off x="3884799" y="1340001"/>
            <a:ext cx="3642488" cy="4416055"/>
            <a:chOff x="4945380" y="895711"/>
            <a:chExt cx="3642488" cy="4416055"/>
          </a:xfrm>
        </p:grpSpPr>
        <p:sp>
          <p:nvSpPr>
            <p:cNvPr id="20" name="Flowchart: Magnetic Disk 19"/>
            <p:cNvSpPr/>
            <p:nvPr/>
          </p:nvSpPr>
          <p:spPr>
            <a:xfrm rot="18160351">
              <a:off x="7680409" y="3866150"/>
              <a:ext cx="666912" cy="114800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704400">
              <a:off x="4945380" y="895711"/>
              <a:ext cx="1478557" cy="4416055"/>
              <a:chOff x="5126153" y="406757"/>
              <a:chExt cx="1478557" cy="4416055"/>
            </a:xfrm>
          </p:grpSpPr>
          <p:sp>
            <p:nvSpPr>
              <p:cNvPr id="25" name="Rounded Rectangle 24"/>
              <p:cNvSpPr/>
              <p:nvPr/>
            </p:nvSpPr>
            <p:spPr>
              <a:xfrm rot="20036381" flipH="1">
                <a:off x="6233935" y="1789050"/>
                <a:ext cx="202087" cy="303376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 rot="20055951">
                <a:off x="5365905" y="1409028"/>
                <a:ext cx="666912" cy="114800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20036381" flipH="1">
                <a:off x="5126153" y="406757"/>
                <a:ext cx="193845" cy="1260473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8072" y="3666657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86041" y="3042974"/>
                <a:ext cx="126638" cy="12663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Arc 21"/>
          <p:cNvSpPr/>
          <p:nvPr/>
        </p:nvSpPr>
        <p:spPr>
          <a:xfrm rot="4243905">
            <a:off x="5667176" y="3261220"/>
            <a:ext cx="1151360" cy="1076702"/>
          </a:xfrm>
          <a:prstGeom prst="arc">
            <a:avLst>
              <a:gd name="adj1" fmla="val 12189542"/>
              <a:gd name="adj2" fmla="val 160241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h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_0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P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CM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7687</TotalTime>
  <Words>17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24</cp:revision>
  <dcterms:created xsi:type="dcterms:W3CDTF">2019-09-05T17:38:03Z</dcterms:created>
  <dcterms:modified xsi:type="dcterms:W3CDTF">2019-11-07T13:33:32Z</dcterms:modified>
</cp:coreProperties>
</file>