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61" r:id="rId3"/>
    <p:sldId id="257" r:id="rId4"/>
    <p:sldId id="266" r:id="rId5"/>
    <p:sldId id="264" r:id="rId6"/>
    <p:sldId id="258" r:id="rId7"/>
    <p:sldId id="259" r:id="rId8"/>
    <p:sldId id="262" r:id="rId9"/>
    <p:sldId id="263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54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3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69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62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4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B142-783F-45E9-9E5F-C3AC18936183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74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Many Face of Microbial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Albertine, Michael Phelps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Thomas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</a:t>
            </a:r>
          </a:p>
          <a:p>
            <a:pPr lvl="1"/>
            <a:r>
              <a:rPr lang="en-US" dirty="0" err="1" smtClean="0"/>
              <a:t>Qt</a:t>
            </a:r>
            <a:endParaRPr lang="en-US" dirty="0" smtClean="0"/>
          </a:p>
          <a:p>
            <a:pPr lvl="1"/>
            <a:r>
              <a:rPr lang="en-US" dirty="0" smtClean="0"/>
              <a:t>OpenGL</a:t>
            </a:r>
          </a:p>
          <a:p>
            <a:r>
              <a:rPr lang="en-US" dirty="0" smtClean="0"/>
              <a:t>Non-Technical</a:t>
            </a:r>
          </a:p>
          <a:p>
            <a:pPr lvl="1"/>
            <a:r>
              <a:rPr lang="en-US" dirty="0" smtClean="0"/>
              <a:t>Reading Code</a:t>
            </a:r>
          </a:p>
          <a:p>
            <a:pPr lvl="1"/>
            <a:r>
              <a:rPr lang="en-US" dirty="0" smtClean="0"/>
              <a:t>Learning Documentation</a:t>
            </a:r>
          </a:p>
          <a:p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Value of the Client</a:t>
            </a:r>
          </a:p>
          <a:p>
            <a:r>
              <a:rPr lang="en-US" dirty="0" smtClean="0"/>
              <a:t>Team Work</a:t>
            </a:r>
          </a:p>
          <a:p>
            <a:pPr lvl="1"/>
            <a:r>
              <a:rPr lang="en-US" smtClean="0"/>
              <a:t>Value of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Michael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In depth Python</a:t>
            </a:r>
          </a:p>
          <a:p>
            <a:pPr lvl="1"/>
            <a:r>
              <a:rPr lang="en-US" dirty="0" err="1" smtClean="0"/>
              <a:t>Qt</a:t>
            </a:r>
            <a:endParaRPr lang="en-US" dirty="0" smtClean="0"/>
          </a:p>
          <a:p>
            <a:pPr lvl="1"/>
            <a:r>
              <a:rPr lang="en-US" dirty="0" smtClean="0"/>
              <a:t>Windows Development</a:t>
            </a:r>
          </a:p>
          <a:p>
            <a:r>
              <a:rPr lang="en-US" dirty="0" smtClean="0"/>
              <a:t>Non-Technical</a:t>
            </a:r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smtClean="0"/>
              <a:t>Communication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5438" y="2982096"/>
            <a:ext cx="311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34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Microbiologists need a way to find differences and similarities between microbial samples</a:t>
            </a:r>
          </a:p>
          <a:p>
            <a:r>
              <a:rPr lang="en-US" dirty="0" smtClean="0"/>
              <a:t>Current methods may not be very optimal</a:t>
            </a:r>
          </a:p>
          <a:p>
            <a:pPr lvl="1"/>
            <a:r>
              <a:rPr lang="en-US" dirty="0" smtClean="0"/>
              <a:t>Humans are not meant to look at dozens of pie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way of visualizing microbial communities</a:t>
            </a:r>
          </a:p>
          <a:p>
            <a:pPr lvl="1"/>
            <a:r>
              <a:rPr lang="en-US" dirty="0" smtClean="0"/>
              <a:t>Easier to see patterns at a glance</a:t>
            </a:r>
          </a:p>
          <a:p>
            <a:pPr lvl="1"/>
            <a:r>
              <a:rPr lang="en-US" dirty="0" smtClean="0"/>
              <a:t>Intuitive workflow</a:t>
            </a:r>
          </a:p>
          <a:p>
            <a:pPr lvl="1"/>
            <a:r>
              <a:rPr lang="en-US" dirty="0" smtClean="0"/>
              <a:t>Potentially allow for new scientific discoveries</a:t>
            </a:r>
          </a:p>
        </p:txBody>
      </p:sp>
    </p:spTree>
    <p:extLst>
      <p:ext uri="{BB962C8B-B14F-4D97-AF65-F5344CB8AC3E}">
        <p14:creationId xmlns:p14="http://schemas.microsoft.com/office/powerpoint/2010/main" val="15766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Sample Subset</a:t>
            </a:r>
          </a:p>
          <a:p>
            <a:r>
              <a:rPr lang="en-US" dirty="0"/>
              <a:t>Grouping</a:t>
            </a:r>
          </a:p>
          <a:p>
            <a:r>
              <a:rPr lang="en-US" dirty="0"/>
              <a:t>Organism Subset</a:t>
            </a:r>
          </a:p>
          <a:p>
            <a:r>
              <a:rPr lang="en-US" dirty="0"/>
              <a:t>Model Parameter Assignment</a:t>
            </a:r>
          </a:p>
          <a:p>
            <a:r>
              <a:rPr lang="en-US" dirty="0" smtClean="0"/>
              <a:t>QIIME OTU </a:t>
            </a:r>
            <a:r>
              <a:rPr lang="en-US" dirty="0"/>
              <a:t>Format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Transforming Data</a:t>
            </a:r>
          </a:p>
          <a:p>
            <a:r>
              <a:rPr lang="en-US" dirty="0"/>
              <a:t>Producing a Model</a:t>
            </a:r>
          </a:p>
          <a:p>
            <a:r>
              <a:rPr lang="en-US" dirty="0"/>
              <a:t>Drawing Models</a:t>
            </a:r>
          </a:p>
          <a:p>
            <a:r>
              <a:rPr lang="en-US" dirty="0"/>
              <a:t>User </a:t>
            </a:r>
            <a:r>
              <a:rPr lang="en-US" dirty="0" smtClean="0"/>
              <a:t>Controls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collects microbial samples</a:t>
            </a:r>
          </a:p>
          <a:p>
            <a:r>
              <a:rPr lang="en-US" dirty="0" smtClean="0"/>
              <a:t>Puts data into file along with meta-data file</a:t>
            </a:r>
          </a:p>
          <a:p>
            <a:r>
              <a:rPr lang="en-US" dirty="0" smtClean="0"/>
              <a:t>Runs </a:t>
            </a:r>
            <a:r>
              <a:rPr lang="en-US" dirty="0" err="1" smtClean="0"/>
              <a:t>FaceView</a:t>
            </a:r>
            <a:r>
              <a:rPr lang="en-US" dirty="0" smtClean="0"/>
              <a:t> software and loads files in loading interface</a:t>
            </a:r>
          </a:p>
          <a:p>
            <a:r>
              <a:rPr lang="en-US" dirty="0" smtClean="0"/>
              <a:t>Select associations between </a:t>
            </a:r>
            <a:r>
              <a:rPr lang="en-US" dirty="0" err="1" smtClean="0"/>
              <a:t>speicies</a:t>
            </a:r>
            <a:r>
              <a:rPr lang="en-US" dirty="0" smtClean="0"/>
              <a:t> and feature</a:t>
            </a:r>
          </a:p>
          <a:p>
            <a:r>
              <a:rPr lang="en-US" dirty="0" smtClean="0"/>
              <a:t>Manage groups in thumbnail interface</a:t>
            </a:r>
          </a:p>
          <a:p>
            <a:r>
              <a:rPr lang="en-US" dirty="0" smtClean="0"/>
              <a:t>Analyzes faces in the analysis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1030" name="Picture 6" descr="http://www.vitalbodies.com/site/uploads/images/graphics/MakeHuman_Full_HD_1920x1080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4" y="2435002"/>
            <a:ext cx="3764446" cy="211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urplealienplanet.com/sites/default/files/image/Qt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41" y="2277185"/>
            <a:ext cx="4554323" cy="227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151" y="4794949"/>
            <a:ext cx="2752911" cy="18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upload.wikimedia.org/wikipedia/en/thumb/f/fb/OpenGL_logo_(Nov14).svg/220px-OpenGL_logo_(Nov14)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827" y="4995522"/>
            <a:ext cx="3243763" cy="13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48" y="1989296"/>
            <a:ext cx="8167158" cy="48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Deciphering the </a:t>
            </a:r>
            <a:r>
              <a:rPr lang="en-US" dirty="0" err="1" smtClean="0"/>
              <a:t>MakeHuman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OpenGl</a:t>
            </a:r>
            <a:r>
              <a:rPr lang="en-US" dirty="0" smtClean="0"/>
              <a:t> in Python</a:t>
            </a:r>
          </a:p>
          <a:p>
            <a:r>
              <a:rPr lang="en-US" dirty="0" smtClean="0"/>
              <a:t>Problems with </a:t>
            </a:r>
            <a:r>
              <a:rPr lang="en-US" dirty="0" err="1" smtClean="0"/>
              <a:t>PyQt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OSU students of different backgrounds</a:t>
            </a:r>
          </a:p>
          <a:p>
            <a:r>
              <a:rPr lang="en-US" dirty="0" smtClean="0"/>
              <a:t>Implemented suggestions for change</a:t>
            </a:r>
          </a:p>
          <a:p>
            <a:pPr lvl="1"/>
            <a:r>
              <a:rPr lang="en-US" dirty="0" smtClean="0"/>
              <a:t>Fix a bug that prevented all selected models to be analyzed</a:t>
            </a:r>
          </a:p>
          <a:p>
            <a:pPr lvl="1"/>
            <a:r>
              <a:rPr lang="en-US" dirty="0" smtClean="0"/>
              <a:t>Change highlighting colors in the thumbnail interface</a:t>
            </a:r>
          </a:p>
          <a:p>
            <a:pPr lvl="1"/>
            <a:r>
              <a:rPr lang="en-US" dirty="0" smtClean="0"/>
              <a:t>Add ability to go back to previous views</a:t>
            </a:r>
          </a:p>
          <a:p>
            <a:pPr lvl="1"/>
            <a:r>
              <a:rPr lang="en-US" dirty="0" smtClean="0"/>
              <a:t>Change names for model parameters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3498</TotalTime>
  <Words>225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The Many Face of Microbial Communities</vt:lpstr>
      <vt:lpstr>The Problem</vt:lpstr>
      <vt:lpstr>Our Solution</vt:lpstr>
      <vt:lpstr>Program Requirements</vt:lpstr>
      <vt:lpstr>Standard Use Case</vt:lpstr>
      <vt:lpstr>Resources</vt:lpstr>
      <vt:lpstr>Project Structure</vt:lpstr>
      <vt:lpstr>Challenges</vt:lpstr>
      <vt:lpstr>User Study</vt:lpstr>
      <vt:lpstr>What Thomas Learned</vt:lpstr>
      <vt:lpstr>What Michael Learned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Many Face of Microbial Communities</dc:title>
  <dc:creator>Phelps, Michael David - ONID</dc:creator>
  <cp:lastModifiedBy>Phelps, Michael David</cp:lastModifiedBy>
  <cp:revision>26</cp:revision>
  <dcterms:created xsi:type="dcterms:W3CDTF">2016-03-14T23:04:53Z</dcterms:created>
  <dcterms:modified xsi:type="dcterms:W3CDTF">2016-06-08T22:44:02Z</dcterms:modified>
</cp:coreProperties>
</file>