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72" y="-78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</a:t>
            </a:r>
            <a:r>
              <a:rPr lang="en-US" sz="4000" dirty="0" smtClean="0"/>
              <a:t>open source </a:t>
            </a:r>
            <a:r>
              <a:rPr lang="en-US" sz="4000" dirty="0" smtClean="0"/>
              <a:t>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model generation software)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</a:t>
            </a:r>
            <a:r>
              <a:rPr lang="en-US" sz="4000" dirty="0" smtClean="0"/>
              <a:t>2.6 </a:t>
            </a:r>
            <a:r>
              <a:rPr lang="en-US" sz="4000" dirty="0" smtClean="0"/>
              <a:t>(general purpose programming language)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714106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17224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faces that represent sample 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altLang="en-US" sz="4000" dirty="0" smtClean="0"/>
              <a:t>Scientists were able to use our faces to make distinctions between microbial samples.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Scientists were able to use our software to come to a scientific breakthrough.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Our software helps normal people better understand </a:t>
            </a:r>
            <a:r>
              <a:rPr lang="en-US" sz="4000" dirty="0" smtClean="0"/>
              <a:t>the diversity </a:t>
            </a:r>
            <a:r>
              <a:rPr lang="en-US" sz="4000" dirty="0" smtClean="0"/>
              <a:t>of microbial communities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19" y="13390856"/>
            <a:ext cx="9339141" cy="74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8159</TotalTime>
  <Words>308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MICROBIAL FACIAL VISUALIZATIONS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Thomas</cp:lastModifiedBy>
  <cp:revision>53</cp:revision>
  <dcterms:created xsi:type="dcterms:W3CDTF">2012-12-17T23:48:15Z</dcterms:created>
  <dcterms:modified xsi:type="dcterms:W3CDTF">2016-03-09T21:34:33Z</dcterms:modified>
</cp:coreProperties>
</file>