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" d="100"/>
          <a:sy n="23" d="100"/>
        </p:scale>
        <p:origin x="1626" y="96"/>
      </p:cViewPr>
      <p:guideLst>
        <p:guide orient="horz" pos="10368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A93FA-A810-4E6E-87EB-DCBA577F83C7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90C68-9FB5-4399-BEC1-A20A4B88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0C68-9FB5-4399-BEC1-A20A4B880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000759" y="-2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477200" y="-1"/>
            <a:ext cx="0" cy="3291840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600" y="28431701"/>
            <a:ext cx="6959600" cy="2570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1"/>
            <a:ext cx="711200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0"/>
            <a:ext cx="10890443" cy="1524000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890442" y="0"/>
            <a:ext cx="32035558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11200" y="0"/>
            <a:ext cx="10179242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17600" y="387578"/>
            <a:ext cx="977284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469125" y="0"/>
            <a:ext cx="1551675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039599" y="0"/>
            <a:ext cx="429525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42592" y="277850"/>
            <a:ext cx="1740008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5400" b="1" dirty="0" smtClean="0">
                <a:latin typeface="Georgia"/>
                <a:cs typeface="Georgia"/>
              </a:rPr>
              <a:t>Electrical Engineering &amp; Computer Science</a:t>
            </a:r>
            <a:endParaRPr lang="en-US" sz="54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00758" y="0"/>
            <a:ext cx="9925244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3000759" y="-2"/>
            <a:ext cx="476441" cy="15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499629" y="1862659"/>
            <a:ext cx="9310255" cy="1509645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296612"/>
            <a:ext cx="18951755" cy="1493438"/>
          </a:xfrm>
        </p:spPr>
        <p:txBody>
          <a:bodyPr lIns="0" tIns="0" rIns="0" bIns="0" anchor="t">
            <a:noAutofit/>
          </a:bodyPr>
          <a:lstStyle/>
          <a:p>
            <a:r>
              <a:rPr lang="en-US" sz="8800" b="1" dirty="0" smtClean="0"/>
              <a:t>MICROBIAL FACIAL VISUALIZATIONS</a:t>
            </a:r>
            <a:endParaRPr lang="en-US" sz="8800" b="1" dirty="0"/>
          </a:p>
        </p:txBody>
      </p:sp>
      <p:sp>
        <p:nvSpPr>
          <p:cNvPr id="12" name="Rectangle 11"/>
          <p:cNvSpPr/>
          <p:nvPr/>
        </p:nvSpPr>
        <p:spPr>
          <a:xfrm>
            <a:off x="11993285" y="13432425"/>
            <a:ext cx="9222475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sample bar charts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400904" y="1339085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Generated Models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4324" y="13274749"/>
            <a:ext cx="9506956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Logos for all the tools we use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4324" y="2587559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Approach Taken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Body. </a:t>
            </a:r>
            <a:r>
              <a:rPr lang="en-US" sz="4000" dirty="0" err="1" smtClean="0"/>
              <a:t>Lorem</a:t>
            </a:r>
            <a:r>
              <a:rPr lang="en-US" sz="4000" dirty="0" smtClean="0"/>
              <a:t> </a:t>
            </a:r>
            <a:r>
              <a:rPr lang="en-US" sz="4000" dirty="0" err="1" smtClean="0"/>
              <a:t>ipsum</a:t>
            </a:r>
            <a:r>
              <a:rPr lang="en-US" sz="4000" dirty="0" smtClean="0"/>
              <a:t> dolor sit </a:t>
            </a:r>
            <a:r>
              <a:rPr lang="en-US" sz="4000" dirty="0" err="1" smtClean="0"/>
              <a:t>amet</a:t>
            </a:r>
            <a:r>
              <a:rPr lang="en-US" sz="4000" dirty="0" smtClean="0"/>
              <a:t>, </a:t>
            </a:r>
            <a:r>
              <a:rPr lang="en-US" sz="4000" dirty="0" err="1" smtClean="0"/>
              <a:t>consectetur</a:t>
            </a:r>
            <a:r>
              <a:rPr lang="en-US" sz="4000" dirty="0" smtClean="0"/>
              <a:t> </a:t>
            </a:r>
            <a:r>
              <a:rPr lang="en-US" sz="4000" dirty="0" err="1" smtClean="0"/>
              <a:t>adipiscing</a:t>
            </a:r>
            <a:r>
              <a:rPr lang="en-US" sz="4000" dirty="0" smtClean="0"/>
              <a:t> </a:t>
            </a:r>
            <a:r>
              <a:rPr lang="en-US" sz="4000" dirty="0" err="1" smtClean="0"/>
              <a:t>elit</a:t>
            </a:r>
            <a:r>
              <a:rPr lang="en-US" sz="4000" dirty="0" smtClean="0"/>
              <a:t>. </a:t>
            </a:r>
            <a:r>
              <a:rPr lang="en-US" sz="4000" dirty="0" err="1" smtClean="0"/>
              <a:t>Etiam</a:t>
            </a:r>
            <a:r>
              <a:rPr lang="en-US" sz="4000" dirty="0" smtClean="0"/>
              <a:t> </a:t>
            </a:r>
            <a:r>
              <a:rPr lang="en-US" sz="4000" dirty="0" err="1" smtClean="0"/>
              <a:t>tristique</a:t>
            </a:r>
            <a:r>
              <a:rPr lang="en-US" sz="4000" dirty="0" smtClean="0"/>
              <a:t> </a:t>
            </a:r>
            <a:r>
              <a:rPr lang="en-US" sz="4000" dirty="0" err="1" smtClean="0"/>
              <a:t>consequat</a:t>
            </a:r>
            <a:r>
              <a:rPr lang="en-US" sz="4000" dirty="0" smtClean="0"/>
              <a:t> </a:t>
            </a:r>
            <a:r>
              <a:rPr lang="en-US" sz="4000" dirty="0" err="1" smtClean="0"/>
              <a:t>laoreet</a:t>
            </a:r>
            <a:r>
              <a:rPr lang="en-US" sz="4000" dirty="0" smtClean="0"/>
              <a:t>. </a:t>
            </a:r>
            <a:r>
              <a:rPr lang="en-US" sz="4000" dirty="0" err="1" smtClean="0"/>
              <a:t>Nunc</a:t>
            </a:r>
            <a:r>
              <a:rPr lang="en-US" sz="4000" dirty="0" smtClean="0"/>
              <a:t> </a:t>
            </a:r>
            <a:r>
              <a:rPr lang="en-US" sz="4000" dirty="0" err="1" smtClean="0"/>
              <a:t>fermentum</a:t>
            </a:r>
            <a:r>
              <a:rPr lang="en-US" sz="4000" dirty="0" smtClean="0"/>
              <a:t> </a:t>
            </a:r>
            <a:r>
              <a:rPr lang="en-US" sz="4000" dirty="0" err="1" smtClean="0"/>
              <a:t>pulvinar</a:t>
            </a:r>
            <a:r>
              <a:rPr lang="en-US" sz="4000" dirty="0" smtClean="0"/>
              <a:t> </a:t>
            </a:r>
            <a:r>
              <a:rPr lang="en-US" sz="4000" dirty="0" err="1" smtClean="0"/>
              <a:t>ornare</a:t>
            </a:r>
            <a:r>
              <a:rPr lang="en-US" sz="4000" dirty="0" smtClean="0"/>
              <a:t>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Fusce</a:t>
            </a:r>
            <a:r>
              <a:rPr lang="en-US" sz="4000" dirty="0" smtClean="0"/>
              <a:t> ac </a:t>
            </a:r>
            <a:r>
              <a:rPr lang="en-US" sz="4000" dirty="0" err="1" smtClean="0"/>
              <a:t>nunc</a:t>
            </a:r>
            <a:r>
              <a:rPr lang="en-US" sz="4000" dirty="0" smtClean="0"/>
              <a:t> in </a:t>
            </a:r>
            <a:r>
              <a:rPr lang="en-US" sz="4000" dirty="0" err="1" smtClean="0"/>
              <a:t>leo</a:t>
            </a:r>
            <a:r>
              <a:rPr lang="en-US" sz="4000" dirty="0" smtClean="0"/>
              <a:t> </a:t>
            </a:r>
            <a:r>
              <a:rPr lang="en-US" sz="4000" dirty="0" err="1" smtClean="0"/>
              <a:t>blandit</a:t>
            </a:r>
            <a:r>
              <a:rPr lang="en-US" sz="4000" dirty="0" smtClean="0"/>
              <a:t> </a:t>
            </a:r>
            <a:r>
              <a:rPr lang="en-US" sz="4000" dirty="0" err="1" smtClean="0"/>
              <a:t>sagittis</a:t>
            </a:r>
            <a:r>
              <a:rPr lang="en-US" sz="4000" dirty="0" smtClean="0"/>
              <a:t> </a:t>
            </a:r>
            <a:r>
              <a:rPr lang="en-US" sz="4000" dirty="0" err="1" smtClean="0"/>
              <a:t>fermentum</a:t>
            </a:r>
            <a:r>
              <a:rPr lang="en-US" sz="4000" dirty="0" smtClean="0"/>
              <a:t> </a:t>
            </a:r>
            <a:r>
              <a:rPr lang="en-US" sz="4000" dirty="0" err="1" smtClean="0"/>
              <a:t>eu</a:t>
            </a:r>
            <a:r>
              <a:rPr lang="en-US" sz="4000" dirty="0" smtClean="0"/>
              <a:t> sem.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Curabitur</a:t>
            </a:r>
            <a:r>
              <a:rPr lang="en-US" sz="4000" dirty="0" smtClean="0"/>
              <a:t> ligula </a:t>
            </a:r>
            <a:r>
              <a:rPr lang="en-US" sz="4000" dirty="0" err="1" smtClean="0"/>
              <a:t>odio</a:t>
            </a:r>
            <a:r>
              <a:rPr lang="en-US" sz="4000" dirty="0" smtClean="0"/>
              <a:t>, </a:t>
            </a:r>
            <a:r>
              <a:rPr lang="en-US" sz="4000" dirty="0" err="1" smtClean="0"/>
              <a:t>facilisis</a:t>
            </a:r>
            <a:r>
              <a:rPr lang="en-US" sz="4000" dirty="0" smtClean="0"/>
              <a:t> in </a:t>
            </a:r>
            <a:r>
              <a:rPr lang="en-US" sz="4000" dirty="0" err="1" smtClean="0"/>
              <a:t>tincidunt</a:t>
            </a:r>
            <a:r>
              <a:rPr lang="en-US" sz="4000" dirty="0" smtClean="0"/>
              <a:t> </a:t>
            </a:r>
            <a:r>
              <a:rPr lang="en-US" sz="4000" dirty="0" err="1" smtClean="0"/>
              <a:t>vel</a:t>
            </a:r>
            <a:r>
              <a:rPr lang="en-US" sz="4000" dirty="0" smtClean="0"/>
              <a:t>, </a:t>
            </a:r>
            <a:r>
              <a:rPr lang="en-US" sz="4000" dirty="0" err="1" smtClean="0"/>
              <a:t>scelerisque</a:t>
            </a:r>
            <a:r>
              <a:rPr lang="en-US" sz="4000" dirty="0" smtClean="0"/>
              <a:t>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nulla</a:t>
            </a:r>
            <a:r>
              <a:rPr lang="en-US" sz="4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Vivamus</a:t>
            </a:r>
            <a:r>
              <a:rPr lang="en-US" sz="4000" dirty="0" smtClean="0"/>
              <a:t> </a:t>
            </a:r>
            <a:r>
              <a:rPr lang="en-US" sz="4000" dirty="0" err="1" smtClean="0"/>
              <a:t>interdum</a:t>
            </a:r>
            <a:r>
              <a:rPr lang="en-US" sz="4000" dirty="0" smtClean="0"/>
              <a:t> magna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mauris</a:t>
            </a:r>
            <a:r>
              <a:rPr lang="en-US" sz="4000" dirty="0" smtClean="0"/>
              <a:t> </a:t>
            </a:r>
            <a:r>
              <a:rPr lang="en-US" sz="4000" dirty="0" err="1" smtClean="0"/>
              <a:t>facilisis</a:t>
            </a:r>
            <a:r>
              <a:rPr lang="en-US" sz="4000" dirty="0" smtClean="0"/>
              <a:t> </a:t>
            </a:r>
            <a:r>
              <a:rPr lang="en-US" sz="4000" dirty="0" err="1" smtClean="0"/>
              <a:t>ornare</a:t>
            </a:r>
            <a:r>
              <a:rPr lang="en-US" sz="4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Nunc</a:t>
            </a:r>
            <a:r>
              <a:rPr lang="en-US" sz="4000" dirty="0" smtClean="0"/>
              <a:t> </a:t>
            </a:r>
            <a:r>
              <a:rPr lang="en-US" sz="4000" dirty="0" err="1" smtClean="0"/>
              <a:t>eget</a:t>
            </a:r>
            <a:r>
              <a:rPr lang="en-US" sz="4000" dirty="0" smtClean="0"/>
              <a:t> </a:t>
            </a:r>
            <a:r>
              <a:rPr lang="en-US" sz="4000" dirty="0" err="1" smtClean="0"/>
              <a:t>lectus</a:t>
            </a:r>
            <a:r>
              <a:rPr lang="en-US" sz="4000" dirty="0" smtClean="0"/>
              <a:t> </a:t>
            </a:r>
            <a:r>
              <a:rPr lang="en-US" sz="4000" dirty="0" err="1" smtClean="0"/>
              <a:t>massa</a:t>
            </a:r>
            <a:r>
              <a:rPr lang="en-US" sz="4000" dirty="0" smtClean="0"/>
              <a:t>,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ullamcorper</a:t>
            </a:r>
            <a:r>
              <a:rPr lang="en-US" sz="4000" dirty="0" smtClean="0"/>
              <a:t> </a:t>
            </a:r>
            <a:r>
              <a:rPr lang="en-US" sz="4000" dirty="0" err="1" smtClean="0"/>
              <a:t>libero</a:t>
            </a:r>
            <a:r>
              <a:rPr lang="en-US" sz="4000" dirty="0" smtClean="0"/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241125" y="3526789"/>
            <a:ext cx="7534656" cy="4008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Photo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241125" y="2437637"/>
            <a:ext cx="7827264" cy="1073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PROJECT TEAM #36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457" y="21414788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Solutions Considered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/>
              <a:t>Lorem</a:t>
            </a:r>
            <a:r>
              <a:rPr lang="en-US" sz="4000" dirty="0"/>
              <a:t> </a:t>
            </a:r>
            <a:r>
              <a:rPr lang="en-US" sz="4000" dirty="0" err="1"/>
              <a:t>ipsum</a:t>
            </a:r>
            <a:r>
              <a:rPr lang="en-US" sz="4000" dirty="0"/>
              <a:t> dolor sit </a:t>
            </a:r>
            <a:r>
              <a:rPr lang="en-US" sz="4000" dirty="0" err="1"/>
              <a:t>amet</a:t>
            </a:r>
            <a:r>
              <a:rPr lang="en-US" sz="4000" dirty="0"/>
              <a:t>, </a:t>
            </a:r>
            <a:r>
              <a:rPr lang="en-US" sz="4000" dirty="0" err="1"/>
              <a:t>consectetur</a:t>
            </a:r>
            <a:r>
              <a:rPr lang="en-US" sz="4000" dirty="0"/>
              <a:t> </a:t>
            </a:r>
            <a:r>
              <a:rPr lang="en-US" sz="4000" dirty="0" err="1"/>
              <a:t>adipiscing</a:t>
            </a:r>
            <a:r>
              <a:rPr lang="en-US" sz="4000" dirty="0"/>
              <a:t> </a:t>
            </a:r>
            <a:r>
              <a:rPr lang="en-US" sz="4000" dirty="0" err="1"/>
              <a:t>elit</a:t>
            </a:r>
            <a:r>
              <a:rPr lang="en-US" sz="4000" dirty="0"/>
              <a:t>. </a:t>
            </a:r>
            <a:r>
              <a:rPr lang="en-US" sz="4000" dirty="0" err="1"/>
              <a:t>Etiam</a:t>
            </a:r>
            <a:r>
              <a:rPr lang="en-US" sz="4000" dirty="0"/>
              <a:t> </a:t>
            </a:r>
            <a:r>
              <a:rPr lang="en-US" sz="4000" dirty="0" err="1"/>
              <a:t>tristique</a:t>
            </a:r>
            <a:r>
              <a:rPr lang="en-US" sz="4000" dirty="0"/>
              <a:t> </a:t>
            </a:r>
            <a:r>
              <a:rPr lang="en-US" sz="4000" dirty="0" err="1"/>
              <a:t>consequat</a:t>
            </a:r>
            <a:r>
              <a:rPr lang="en-US" sz="4000" dirty="0"/>
              <a:t> </a:t>
            </a:r>
            <a:r>
              <a:rPr lang="en-US" sz="4000" dirty="0" err="1"/>
              <a:t>laoreet</a:t>
            </a:r>
            <a:r>
              <a:rPr lang="en-US" sz="4000" dirty="0"/>
              <a:t>. </a:t>
            </a:r>
            <a:r>
              <a:rPr lang="en-US" sz="4000" dirty="0" err="1"/>
              <a:t>Nunc</a:t>
            </a:r>
            <a:r>
              <a:rPr lang="en-US" sz="4000" dirty="0"/>
              <a:t> </a:t>
            </a:r>
            <a:r>
              <a:rPr lang="en-US" sz="4000" dirty="0" err="1"/>
              <a:t>fermentum</a:t>
            </a:r>
            <a:r>
              <a:rPr lang="en-US" sz="4000" dirty="0"/>
              <a:t> </a:t>
            </a:r>
            <a:r>
              <a:rPr lang="en-US" sz="4000" dirty="0" err="1"/>
              <a:t>pulvinar</a:t>
            </a:r>
            <a:r>
              <a:rPr lang="en-US" sz="4000" dirty="0"/>
              <a:t> </a:t>
            </a:r>
            <a:r>
              <a:rPr lang="en-US" sz="4000" dirty="0" err="1"/>
              <a:t>ornare</a:t>
            </a:r>
            <a:r>
              <a:rPr lang="en-US" sz="4000" dirty="0"/>
              <a:t>. </a:t>
            </a:r>
            <a:r>
              <a:rPr lang="en-US" sz="4000" dirty="0" err="1"/>
              <a:t>Fusce</a:t>
            </a:r>
            <a:r>
              <a:rPr lang="en-US" sz="4000" dirty="0"/>
              <a:t> ac </a:t>
            </a:r>
            <a:r>
              <a:rPr lang="en-US" sz="4000" dirty="0" err="1"/>
              <a:t>nunc</a:t>
            </a:r>
            <a:r>
              <a:rPr lang="en-US" sz="4000" dirty="0"/>
              <a:t> in </a:t>
            </a:r>
            <a:r>
              <a:rPr lang="en-US" sz="4000" dirty="0" err="1"/>
              <a:t>leo</a:t>
            </a:r>
            <a:r>
              <a:rPr lang="en-US" sz="4000" dirty="0"/>
              <a:t> </a:t>
            </a:r>
            <a:r>
              <a:rPr lang="en-US" sz="4000" dirty="0" err="1"/>
              <a:t>blandit</a:t>
            </a:r>
            <a:r>
              <a:rPr lang="en-US" sz="4000" dirty="0"/>
              <a:t> </a:t>
            </a:r>
            <a:r>
              <a:rPr lang="en-US" sz="4000" dirty="0" err="1"/>
              <a:t>sagittis</a:t>
            </a:r>
            <a:r>
              <a:rPr lang="en-US" sz="4000" dirty="0"/>
              <a:t> </a:t>
            </a:r>
            <a:r>
              <a:rPr lang="en-US" sz="4000" dirty="0" err="1"/>
              <a:t>fermentum</a:t>
            </a:r>
            <a:r>
              <a:rPr lang="en-US" sz="4000" dirty="0"/>
              <a:t> </a:t>
            </a:r>
            <a:r>
              <a:rPr lang="en-US" sz="4000" dirty="0" err="1"/>
              <a:t>eu</a:t>
            </a:r>
            <a:r>
              <a:rPr lang="en-US" sz="4000" dirty="0"/>
              <a:t> </a:t>
            </a:r>
            <a:r>
              <a:rPr lang="en-US" sz="4000" dirty="0" smtClean="0"/>
              <a:t>sem.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Curabitur</a:t>
            </a:r>
            <a:r>
              <a:rPr lang="en-US" sz="4000" dirty="0" smtClean="0"/>
              <a:t> ligula </a:t>
            </a:r>
            <a:r>
              <a:rPr lang="en-US" sz="4000" dirty="0" err="1" smtClean="0"/>
              <a:t>odio</a:t>
            </a:r>
            <a:r>
              <a:rPr lang="en-US" sz="4000" dirty="0" smtClean="0"/>
              <a:t>, </a:t>
            </a:r>
            <a:r>
              <a:rPr lang="en-US" sz="4000" dirty="0" err="1" smtClean="0"/>
              <a:t>facilisis</a:t>
            </a:r>
            <a:r>
              <a:rPr lang="en-US" sz="4000" dirty="0" smtClean="0"/>
              <a:t> in </a:t>
            </a:r>
            <a:r>
              <a:rPr lang="en-US" sz="4000" dirty="0" err="1" smtClean="0"/>
              <a:t>tincidunt</a:t>
            </a:r>
            <a:r>
              <a:rPr lang="en-US" sz="4000" dirty="0" smtClean="0"/>
              <a:t> </a:t>
            </a:r>
            <a:r>
              <a:rPr lang="en-US" sz="4000" dirty="0" err="1" smtClean="0"/>
              <a:t>vel</a:t>
            </a:r>
            <a:r>
              <a:rPr lang="en-US" sz="4000" dirty="0" smtClean="0"/>
              <a:t>, </a:t>
            </a:r>
            <a:r>
              <a:rPr lang="en-US" sz="4000" dirty="0" err="1" smtClean="0"/>
              <a:t>scelerisque</a:t>
            </a:r>
            <a:r>
              <a:rPr lang="en-US" sz="4000" dirty="0" smtClean="0"/>
              <a:t>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nulla</a:t>
            </a:r>
            <a:r>
              <a:rPr lang="en-US" sz="4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Vivamus</a:t>
            </a:r>
            <a:r>
              <a:rPr lang="en-US" sz="4000" dirty="0" smtClean="0"/>
              <a:t> </a:t>
            </a:r>
            <a:r>
              <a:rPr lang="en-US" sz="4000" dirty="0" err="1" smtClean="0"/>
              <a:t>interdum</a:t>
            </a:r>
            <a:r>
              <a:rPr lang="en-US" sz="4000" dirty="0" smtClean="0"/>
              <a:t> magna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mauris</a:t>
            </a:r>
            <a:r>
              <a:rPr lang="en-US" sz="4000" dirty="0" smtClean="0"/>
              <a:t> </a:t>
            </a:r>
            <a:r>
              <a:rPr lang="en-US" sz="4000" dirty="0" err="1" smtClean="0"/>
              <a:t>facilisis</a:t>
            </a:r>
            <a:r>
              <a:rPr lang="en-US" sz="4000" dirty="0" smtClean="0"/>
              <a:t> </a:t>
            </a:r>
            <a:r>
              <a:rPr lang="en-US" sz="4000" dirty="0" err="1" smtClean="0"/>
              <a:t>ornare</a:t>
            </a:r>
            <a:r>
              <a:rPr lang="en-US" sz="40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4" y="20115584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Caption</a:t>
            </a:r>
            <a:endParaRPr lang="en-US" sz="2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93286" y="5668074"/>
            <a:ext cx="9222475" cy="1138496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Problem Description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Current </a:t>
            </a:r>
            <a:r>
              <a:rPr lang="en-US" sz="4000" smtClean="0"/>
              <a:t>visualization technologies are shit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How it works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Important characteristics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What’s cool about your 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98405" y="5636899"/>
            <a:ext cx="9769019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Proposed Solution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/>
              <a:t>Use bullets to briefly describe in Grandma </a:t>
            </a:r>
            <a:r>
              <a:rPr lang="en-US" altLang="en-US" sz="4000" dirty="0" smtClean="0"/>
              <a:t>terms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/>
              <a:t>What do you do with this – how does it apply in real </a:t>
            </a:r>
            <a:r>
              <a:rPr lang="en-US" altLang="en-US" sz="4000" dirty="0" smtClean="0"/>
              <a:t>life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/>
              <a:t>How is it </a:t>
            </a:r>
            <a:r>
              <a:rPr lang="en-US" altLang="en-US" sz="4000" dirty="0" smtClean="0"/>
              <a:t>used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/>
              <a:t>Why does the person viewing the poster care</a:t>
            </a:r>
            <a:endParaRPr lang="en-US" sz="4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198405" y="31230844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Caption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252872" y="8002819"/>
            <a:ext cx="8713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TEAM </a:t>
            </a:r>
            <a:r>
              <a:rPr lang="en-US" sz="3600" dirty="0" smtClean="0">
                <a:solidFill>
                  <a:srgbClr val="000000"/>
                </a:solidFill>
              </a:rPr>
              <a:t>MEMBERS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Thomas Albertine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albertit@oregonstate.edu 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Michael Phelps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phelpsmi@oregonstate.edu</a:t>
            </a: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ADVISOR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Kevin McGrath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	dmcgrath@oregonstate.edu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err="1" smtClean="0">
                <a:solidFill>
                  <a:srgbClr val="000000"/>
                </a:solidFill>
              </a:rPr>
              <a:t>Nels</a:t>
            </a:r>
            <a:r>
              <a:rPr lang="en-US" sz="3600" dirty="0" smtClean="0">
                <a:solidFill>
                  <a:srgbClr val="000000"/>
                </a:solidFill>
              </a:rPr>
              <a:t> Oscar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oscarn@oregonstate.edu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SPONSOR</a:t>
            </a:r>
          </a:p>
          <a:p>
            <a:pPr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  Dr. Jenna Lang</a:t>
            </a: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jennomics@gmail.com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29579" y="17136166"/>
            <a:ext cx="8696422" cy="1067655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Results and Recommendations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err="1"/>
              <a:t>Lorem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ipsum</a:t>
            </a:r>
            <a:r>
              <a:rPr lang="en-US" altLang="en-US" sz="4000" dirty="0"/>
              <a:t> dolor sit </a:t>
            </a:r>
            <a:r>
              <a:rPr lang="en-US" altLang="en-US" sz="4000" dirty="0" err="1"/>
              <a:t>amet</a:t>
            </a:r>
            <a:r>
              <a:rPr lang="en-US" altLang="en-US" sz="4000" dirty="0"/>
              <a:t>, </a:t>
            </a:r>
            <a:r>
              <a:rPr lang="en-US" altLang="en-US" sz="4000" dirty="0" err="1"/>
              <a:t>consectetur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adipiscing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elit</a:t>
            </a:r>
            <a:r>
              <a:rPr lang="en-US" altLang="en-US" sz="4000" dirty="0"/>
              <a:t>. </a:t>
            </a:r>
            <a:r>
              <a:rPr lang="en-US" altLang="en-US" sz="4000" dirty="0" err="1"/>
              <a:t>Etiam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tristique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consequat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laoreet</a:t>
            </a:r>
            <a:r>
              <a:rPr lang="en-US" altLang="en-US" sz="4000" dirty="0"/>
              <a:t>. </a:t>
            </a:r>
            <a:r>
              <a:rPr lang="en-US" altLang="en-US" sz="4000" dirty="0" err="1"/>
              <a:t>Nunc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fermentum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pulvinar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ornare</a:t>
            </a:r>
            <a:r>
              <a:rPr lang="en-US" altLang="en-US" sz="4000" dirty="0"/>
              <a:t>.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err="1"/>
              <a:t>usce</a:t>
            </a:r>
            <a:r>
              <a:rPr lang="en-US" altLang="en-US" sz="4000" dirty="0"/>
              <a:t> ac </a:t>
            </a:r>
            <a:r>
              <a:rPr lang="en-US" altLang="en-US" sz="4000" dirty="0" err="1"/>
              <a:t>nunc</a:t>
            </a:r>
            <a:r>
              <a:rPr lang="en-US" altLang="en-US" sz="4000" dirty="0"/>
              <a:t> in </a:t>
            </a:r>
            <a:r>
              <a:rPr lang="en-US" altLang="en-US" sz="4000" dirty="0" err="1"/>
              <a:t>leo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blandit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sagittis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fermentum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eu</a:t>
            </a:r>
            <a:r>
              <a:rPr lang="en-US" altLang="en-US" sz="4000" dirty="0"/>
              <a:t> sem. </a:t>
            </a:r>
            <a:r>
              <a:rPr lang="en-US" altLang="en-US" sz="4000" dirty="0" err="1"/>
              <a:t>Curabitur</a:t>
            </a:r>
            <a:r>
              <a:rPr lang="en-US" altLang="en-US" sz="4000" dirty="0"/>
              <a:t> ligula </a:t>
            </a:r>
            <a:r>
              <a:rPr lang="en-US" altLang="en-US" sz="4000" dirty="0" err="1"/>
              <a:t>odio</a:t>
            </a:r>
            <a:r>
              <a:rPr lang="en-US" altLang="en-US" sz="4000" dirty="0"/>
              <a:t>, </a:t>
            </a:r>
            <a:r>
              <a:rPr lang="en-US" altLang="en-US" sz="4000" dirty="0" err="1"/>
              <a:t>facilisis</a:t>
            </a:r>
            <a:r>
              <a:rPr lang="en-US" altLang="en-US" sz="4000" dirty="0"/>
              <a:t> in </a:t>
            </a:r>
            <a:r>
              <a:rPr lang="en-US" altLang="en-US" sz="4000" dirty="0" err="1"/>
              <a:t>tincidunt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vel</a:t>
            </a:r>
            <a:r>
              <a:rPr lang="en-US" altLang="en-US" sz="4000" dirty="0"/>
              <a:t>, </a:t>
            </a:r>
            <a:r>
              <a:rPr lang="en-US" altLang="en-US" sz="4000" dirty="0" err="1"/>
              <a:t>scelerisque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quis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nulla</a:t>
            </a:r>
            <a:r>
              <a:rPr lang="en-US" altLang="en-US" sz="4000" dirty="0"/>
              <a:t>.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err="1"/>
              <a:t>Vivamus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interdum</a:t>
            </a:r>
            <a:r>
              <a:rPr lang="en-US" altLang="en-US" sz="4000" dirty="0"/>
              <a:t> magna </a:t>
            </a:r>
            <a:r>
              <a:rPr lang="en-US" altLang="en-US" sz="4000" dirty="0" err="1"/>
              <a:t>quis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mauris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facilisis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ornare</a:t>
            </a:r>
            <a:r>
              <a:rPr lang="en-US" altLang="en-US" sz="4000" dirty="0"/>
              <a:t>. </a:t>
            </a:r>
            <a:r>
              <a:rPr lang="en-US" altLang="en-US" sz="4000" dirty="0" err="1"/>
              <a:t>Nunc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eget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lectus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massa</a:t>
            </a:r>
            <a:r>
              <a:rPr lang="en-US" altLang="en-US" sz="4000" dirty="0"/>
              <a:t>, </a:t>
            </a:r>
            <a:r>
              <a:rPr lang="en-US" altLang="en-US" sz="4000" dirty="0" err="1"/>
              <a:t>quis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ullamcorper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libero</a:t>
            </a:r>
            <a:r>
              <a:rPr lang="en-US" altLang="en-US" sz="4000" dirty="0"/>
              <a:t>.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4" t="13530" r="28089" b="43138"/>
          <a:stretch/>
        </p:blipFill>
        <p:spPr>
          <a:xfrm>
            <a:off x="34196896" y="3536282"/>
            <a:ext cx="7578885" cy="4350476"/>
          </a:xfrm>
          <a:prstGeom prst="rect">
            <a:avLst/>
          </a:prstGeom>
        </p:spPr>
      </p:pic>
      <p:pic>
        <p:nvPicPr>
          <p:cNvPr id="1026" name="Picture 2" descr="http://ucdavis.edu/local_resources/images/common/ucdavi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028" y="14941987"/>
            <a:ext cx="2451513" cy="63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49980" y="3873177"/>
            <a:ext cx="1779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Many Faces of Microbial Communities</a:t>
            </a:r>
            <a:endParaRPr lang="en-US" sz="7200" dirty="0"/>
          </a:p>
        </p:txBody>
      </p:sp>
      <p:sp>
        <p:nvSpPr>
          <p:cNvPr id="22" name="Rectangle 21"/>
          <p:cNvSpPr/>
          <p:nvPr/>
        </p:nvSpPr>
        <p:spPr>
          <a:xfrm>
            <a:off x="22400903" y="2328759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Screenshot of configuration process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993286" y="23287597"/>
            <a:ext cx="9222475" cy="755663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Features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Body. Lorem ipsum dolor sit </a:t>
            </a:r>
            <a:r>
              <a:rPr lang="en-US" sz="4000" dirty="0" err="1" smtClean="0"/>
              <a:t>amet</a:t>
            </a:r>
            <a:r>
              <a:rPr lang="en-US" sz="4000" dirty="0"/>
              <a:t>.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Feature 1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Feature 2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Feature 3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Feature 4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Feature 5</a:t>
            </a:r>
            <a:endParaRPr lang="en-US" sz="4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1876619" y="21140228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Caption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400903" y="21087421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Caption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7965</TotalTime>
  <Words>299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MICROBIAL FACIAL VISUALIZATIONS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designer</dc:creator>
  <cp:lastModifiedBy>Michael Phelps</cp:lastModifiedBy>
  <cp:revision>42</cp:revision>
  <dcterms:created xsi:type="dcterms:W3CDTF">2012-12-17T23:48:15Z</dcterms:created>
  <dcterms:modified xsi:type="dcterms:W3CDTF">2015-11-12T21:21:26Z</dcterms:modified>
</cp:coreProperties>
</file>