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4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3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69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2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4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B142-783F-45E9-9E5F-C3AC1893618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F3C5-E357-4403-A9DA-02B407F4B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7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Many Face of Microbial Communities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Albertine, Michael Phelps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way of visualizing microbial communities</a:t>
            </a:r>
          </a:p>
          <a:p>
            <a:pPr lvl="1"/>
            <a:r>
              <a:rPr lang="en-US" dirty="0" smtClean="0"/>
              <a:t>Easier to see patterns at a glance</a:t>
            </a:r>
          </a:p>
          <a:p>
            <a:pPr lvl="1"/>
            <a:r>
              <a:rPr lang="en-US" dirty="0" smtClean="0"/>
              <a:t>Intuitive workflow</a:t>
            </a:r>
          </a:p>
          <a:p>
            <a:pPr lvl="1"/>
            <a:r>
              <a:rPr lang="en-US" dirty="0" smtClean="0"/>
              <a:t>Potentially allow for new scientific discoveries</a:t>
            </a:r>
          </a:p>
        </p:txBody>
      </p:sp>
    </p:spTree>
    <p:extLst>
      <p:ext uri="{BB962C8B-B14F-4D97-AF65-F5344CB8AC3E}">
        <p14:creationId xmlns:p14="http://schemas.microsoft.com/office/powerpoint/2010/main" val="15766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1030" name="Picture 6" descr="http://www.vitalbodies.com/site/uploads/images/graphics/MakeHuman_Full_HD_1920x1080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11" y="2541448"/>
            <a:ext cx="3764446" cy="211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3.amazonaws.com/codementor_content/Python+Martijn+Office+Hour/Python_logo_and_word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91" y="4995522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urplealienplanet.com/sites/default/files/image/Qt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59" y="2277185"/>
            <a:ext cx="4554323" cy="227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319" t="7616" r="58987" b="63022"/>
          <a:stretch/>
        </p:blipFill>
        <p:spPr>
          <a:xfrm>
            <a:off x="360407" y="3164927"/>
            <a:ext cx="5589738" cy="2823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407" y="2793758"/>
            <a:ext cx="20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./code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844" t="13233" r="6375" b="5064"/>
          <a:stretch/>
        </p:blipFill>
        <p:spPr>
          <a:xfrm>
            <a:off x="6153667" y="2810699"/>
            <a:ext cx="5733536" cy="1688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3311" y="2437933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./code/</a:t>
            </a:r>
            <a:r>
              <a:rPr lang="en-US" dirty="0" err="1" smtClean="0"/>
              <a:t>gui</a:t>
            </a:r>
            <a:r>
              <a:rPr lang="en-US" dirty="0" smtClean="0"/>
              <a:t>-scripts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391" t="2684" r="6362" b="16445"/>
          <a:stretch/>
        </p:blipFill>
        <p:spPr>
          <a:xfrm>
            <a:off x="6153667" y="5147278"/>
            <a:ext cx="5593492" cy="1186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53667" y="4777946"/>
            <a:ext cx="205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./code/</a:t>
            </a:r>
            <a:r>
              <a:rPr lang="en-US" dirty="0" err="1" smtClean="0"/>
              <a:t>objViewer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438" y="2982096"/>
            <a:ext cx="311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34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601</TotalTime>
  <Words>45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The Many Face of Microbial Communities</vt:lpstr>
      <vt:lpstr>Our Purpose</vt:lpstr>
      <vt:lpstr>Resources</vt:lpstr>
      <vt:lpstr>File Structure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 Face of Microbial Communities</dc:title>
  <dc:creator>Phelps, Michael David - ONID</dc:creator>
  <cp:lastModifiedBy>Phelps, Michael David - ONID</cp:lastModifiedBy>
  <cp:revision>8</cp:revision>
  <dcterms:created xsi:type="dcterms:W3CDTF">2016-03-14T23:04:53Z</dcterms:created>
  <dcterms:modified xsi:type="dcterms:W3CDTF">2016-03-15T09:06:33Z</dcterms:modified>
</cp:coreProperties>
</file>