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90" y="1800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open source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model generation 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2.6 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71410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17224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that 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altLang="en-US" sz="4000" dirty="0" smtClean="0"/>
              <a:t>Scientists were able to use our faces to make distinctions between microbial samples.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Scientists were able to use our software to come to a scientific breakthrough.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Our software helps normal people better understand the diversity of microbial communities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19" y="13390856"/>
            <a:ext cx="9339141" cy="7479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277" y="13390855"/>
            <a:ext cx="10938215" cy="713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94" y="23287597"/>
            <a:ext cx="11607932" cy="7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8192</TotalTime>
  <Words>308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MICROBIAL FACIAL VISUALIZATIONS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Thomas</cp:lastModifiedBy>
  <cp:revision>54</cp:revision>
  <dcterms:created xsi:type="dcterms:W3CDTF">2012-12-17T23:48:15Z</dcterms:created>
  <dcterms:modified xsi:type="dcterms:W3CDTF">2016-03-09T22:57:34Z</dcterms:modified>
</cp:coreProperties>
</file>