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54" r:id="rId1"/>
  </p:sldMasterIdLst>
  <p:notesMasterIdLst>
    <p:notesMasterId r:id="rId2"/>
  </p:notesMasterIdLst>
  <p:sldIdLst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104871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70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70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60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71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4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4267200" y="144780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7"/>
          <p:cNvSpPr txBox="1">
            <a:spLocks noGrp="1"/>
          </p:cNvSpPr>
          <p:nvPr>
            <p:ph type="ctrTitle"/>
          </p:nvPr>
        </p:nvSpPr>
        <p:spPr>
          <a:xfrm>
            <a:off x="0" y="381000"/>
            <a:ext cx="7629525" cy="1001556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3213735">
              <a:spcBef>
                <a:spcPts val="130"/>
              </a:spcBef>
            </a:pPr>
            <a:r>
              <a:rPr b="1" cap="all" dirty="0" i="0" lang="en-US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cap="all" dirty="0" i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  <a:latin typeface="Roboto" panose="020F0502020204030204" pitchFamily="2" charset="0"/>
              </a:rPr>
              <a:t/>
            </a:r>
            <a:br>
              <a:rPr b="1" cap="all" dirty="0" i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  <a:latin typeface="Roboto" panose="020F0502020204030204" pitchFamily="2" charset="0"/>
              </a:rPr>
            </a:br>
            <a:endParaRPr b="1" cap="all" dirty="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0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TextBox 13"/>
          <p:cNvSpPr txBox="1"/>
          <p:nvPr/>
        </p:nvSpPr>
        <p:spPr>
          <a:xfrm>
            <a:off x="1066800" y="3048000"/>
            <a:ext cx="8610600" cy="3952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</a:t>
            </a:r>
            <a:r>
              <a:rPr b="1" dirty="0" sz="2400" lang="en-US" smtClean="0"/>
              <a:t>NAME                    </a:t>
            </a:r>
            <a:r>
              <a:rPr dirty="0" sz="2400" lang="en-US" smtClean="0"/>
              <a:t>:  </a:t>
            </a:r>
            <a:r>
              <a:rPr dirty="0" sz="2400" lang="en-US" smtClean="0"/>
              <a:t>P</a:t>
            </a:r>
            <a:r>
              <a:rPr dirty="0" sz="2400" lang="en-US" smtClean="0"/>
              <a:t>.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d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endParaRPr dirty="0" sz="2400" lang="en-US"/>
          </a:p>
          <a:p>
            <a:r>
              <a:rPr b="1" dirty="0" sz="2400" lang="en-US"/>
              <a:t>REGISTER NO </a:t>
            </a:r>
            <a:r>
              <a:rPr b="1" dirty="0" sz="2400" lang="en-US" smtClean="0"/>
              <a:t>AND NMID    :</a:t>
            </a:r>
            <a:r>
              <a:rPr dirty="0" sz="2400" lang="en-US" smtClean="0"/>
              <a:t>   </a:t>
            </a:r>
            <a:r>
              <a:rPr dirty="0" sz="2400" lang="en-US" smtClean="0"/>
              <a:t>20624u180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 </a:t>
            </a:r>
            <a:r>
              <a:rPr dirty="0" sz="2400" lang="en-US" smtClean="0"/>
              <a:t>and</a:t>
            </a:r>
            <a:r>
              <a:rPr dirty="0" sz="2400" lang="en-US" smtClean="0"/>
              <a:t>6DACAD962E847F491F74716A29A6E135</a:t>
            </a:r>
            <a:endParaRPr altLang="en-US" lang="zh-CN"/>
          </a:p>
          <a:p>
            <a:r>
              <a:rPr sz="2000" lang="en-US" smtClean="0"/>
              <a:t>                                                               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b="1" dirty="0" sz="2400" lang="en-US" smtClean="0"/>
              <a:t>DEPARTMENT                        </a:t>
            </a:r>
            <a:r>
              <a:rPr b="1" dirty="0" sz="2400" lang="en-US" smtClean="0"/>
              <a:t>:  </a:t>
            </a:r>
            <a:r>
              <a:rPr dirty="0" sz="2400" lang="en-US" smtClean="0"/>
              <a:t> BSC.COMPUTER SCIENCE</a:t>
            </a:r>
            <a:endParaRPr dirty="0" sz="2000" lang="en-US" smtClean="0"/>
          </a:p>
          <a:p>
            <a:r>
              <a:rPr b="1" dirty="0" sz="2400" lang="en-US" smtClean="0"/>
              <a:t>COLLEGE                                 :</a:t>
            </a:r>
            <a:r>
              <a:rPr dirty="0" sz="2400" lang="en-US" smtClean="0"/>
              <a:t>    KAMBAN COLLEGE OF ARTS AND  </a:t>
            </a:r>
          </a:p>
          <a:p>
            <a:r>
              <a:rPr dirty="0" sz="2400" lang="en-US" smtClean="0"/>
              <a:t>                                                       SCIENCE FOR WOMEN / </a:t>
            </a:r>
          </a:p>
          <a:p>
            <a:r>
              <a:rPr dirty="0" sz="2400" lang="en-US" smtClean="0"/>
              <a:t>                                                        THIRUVALLUVAR UNIVERSITY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FEATURES AND FUNCTIONALITY</a:t>
            </a:r>
          </a:p>
        </p:txBody>
      </p:sp>
      <p:sp>
        <p:nvSpPr>
          <p:cNvPr id="1048671" name="Rectangle 2"/>
          <p:cNvSpPr/>
          <p:nvPr/>
        </p:nvSpPr>
        <p:spPr>
          <a:xfrm>
            <a:off x="1981200" y="1143000"/>
            <a:ext cx="6096000" cy="50698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dirty="0" sz="2400" lang="en-US" smtClean="0"/>
              <a:t>Sticky navigation bar for easy browsing</a:t>
            </a:r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dirty="0" sz="2400" lang="en-US" smtClean="0"/>
              <a:t>Responsive design (mobile, tablet, desktop)</a:t>
            </a:r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dirty="0" sz="2400" lang="en-US" smtClean="0"/>
              <a:t>Interactive </a:t>
            </a:r>
            <a:r>
              <a:rPr b="1" dirty="0" sz="2400" lang="en-US" smtClean="0"/>
              <a:t>About</a:t>
            </a:r>
            <a:r>
              <a:rPr dirty="0" sz="2400" lang="en-US" smtClean="0"/>
              <a:t> section with profile info</a:t>
            </a:r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b="1" dirty="0" sz="2400" lang="en-US" smtClean="0"/>
              <a:t>Projects showcase</a:t>
            </a:r>
            <a:r>
              <a:rPr dirty="0" sz="2400" lang="en-US" smtClean="0"/>
              <a:t> with Demo &amp; </a:t>
            </a:r>
            <a:r>
              <a:rPr dirty="0" sz="2400" lang="en-US" err="1" smtClean="0"/>
              <a:t>GitHub</a:t>
            </a:r>
            <a:r>
              <a:rPr dirty="0" sz="2400" lang="en-US" smtClean="0"/>
              <a:t> links</a:t>
            </a:r>
          </a:p>
          <a:p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dirty="0" sz="2400" lang="en-US" smtClean="0"/>
              <a:t>Contact form with validation</a:t>
            </a:r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dirty="0" sz="2400" lang="en-US" smtClean="0"/>
              <a:t>Footer with copyright details</a:t>
            </a:r>
            <a:endParaRPr dirty="0" sz="2400" lang="en-US"/>
          </a:p>
        </p:txBody>
      </p:sp>
      <p:pic>
        <p:nvPicPr>
          <p:cNvPr id="2097169" name="Picture 3" descr="We Are Timeless_ A Woman's Voice Carries on After…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01000" y="1219200"/>
            <a:ext cx="3200400" cy="47984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algn="tl" blurRad="152400" dir="900000" dist="1200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Objectives of the Project</a:t>
            </a:r>
            <a:b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</a:b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73" name="Rectangle 1"/>
          <p:cNvSpPr>
            <a:spLocks noChangeArrowheads="1"/>
          </p:cNvSpPr>
          <p:nvPr/>
        </p:nvSpPr>
        <p:spPr bwMode="auto">
          <a:xfrm>
            <a:off x="1219200" y="2029707"/>
            <a:ext cx="7815580" cy="258064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Showcase academic and personal projects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Improve visibility for job opportunities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 confidence in front-end development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Create a professional and interactive online portfolio</a:t>
            </a:r>
          </a:p>
        </p:txBody>
      </p:sp>
      <p:pic>
        <p:nvPicPr>
          <p:cNvPr id="2097170" name="Picture 3" descr="4 Steps for Good Enterprise Gamification Design_Marketing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77200" y="1219200"/>
            <a:ext cx="3931920" cy="294894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Career Impact</a:t>
            </a:r>
            <a:b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</a:b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75" name="Rectangle 1"/>
          <p:cNvSpPr>
            <a:spLocks noChangeArrowheads="1"/>
          </p:cNvSpPr>
          <p:nvPr/>
        </p:nvSpPr>
        <p:spPr bwMode="auto">
          <a:xfrm>
            <a:off x="1219200" y="1782515"/>
            <a:ext cx="8001000" cy="218693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Increases chances of getting internships and jobs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Acts as a </a:t>
            </a: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living resume</a:t>
            </a:r>
            <a:endParaRPr baseline="0" b="0" cap="none" dirty="0" sz="2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Helps in freelancing and client projects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Builds a </a:t>
            </a: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professional digital identity</a:t>
            </a:r>
            <a:endParaRPr baseline="0" b="0" cap="none" dirty="0" sz="2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97171" name="Picture 3" descr="باصرار توصل لهدفك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72400" y="2362200"/>
            <a:ext cx="4023360" cy="4023360"/>
          </a:xfrm>
          <a:prstGeom prst="rect"/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algn="tl" blurRad="36195" dir="11400000" dist="12700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dir="t" rig="sof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Development Methodology</a:t>
            </a: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77" name="Rectangle 1"/>
          <p:cNvSpPr>
            <a:spLocks noChangeArrowheads="1"/>
          </p:cNvSpPr>
          <p:nvPr/>
        </p:nvSpPr>
        <p:spPr bwMode="auto">
          <a:xfrm>
            <a:off x="1676400" y="1430983"/>
            <a:ext cx="5573962" cy="428243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Designing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Create UI/UX structure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Coding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Develop using HTML, CSS, JavaScript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Planning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Decide sections and layout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Testing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Check responsiveness and features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Deployment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Publish on </a:t>
            </a:r>
            <a:r>
              <a:rPr baseline="0" b="0" cap="none" dirty="0" sz="28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CodePen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baseline="0" b="0" cap="none" dirty="0" sz="28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Pages</a:t>
            </a:r>
          </a:p>
        </p:txBody>
      </p:sp>
      <p:pic>
        <p:nvPicPr>
          <p:cNvPr id="2097172" name="Picture 3" descr="e87359a3-def2-401e-b275-0b20a74f1be0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62800" y="3657600"/>
            <a:ext cx="4846320" cy="3019278"/>
          </a:xfrm>
          <a:prstGeom prst="rect"/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algn="tl" blurRad="36195" dir="11400000" dist="12700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dir="t" rig="sof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Scope of the Project</a:t>
            </a: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79" name="Rectangle 2"/>
          <p:cNvSpPr/>
          <p:nvPr/>
        </p:nvSpPr>
        <p:spPr>
          <a:xfrm>
            <a:off x="2209800" y="1905000"/>
            <a:ext cx="6096000" cy="34696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In Scope:</a:t>
            </a:r>
            <a:r>
              <a:rPr dirty="0" sz="3200" lang="en-US" smtClean="0"/>
              <a:t> Website design, responsiveness, project showcase, contact form</a:t>
            </a:r>
          </a:p>
          <a:p>
            <a:pPr>
              <a:buFont typeface="Arial" pitchFamily="34" charset="0"/>
              <a:buChar char="•"/>
            </a:pPr>
            <a:endParaRPr dirty="0" sz="3200" lang="en-US" smtClean="0"/>
          </a:p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Out of Scope:</a:t>
            </a:r>
            <a:r>
              <a:rPr dirty="0" sz="3200" lang="en-US" smtClean="0"/>
              <a:t> Backend integration, advanced database storage</a:t>
            </a:r>
            <a:endParaRPr dirty="0" sz="3200" lang="en-US"/>
          </a:p>
        </p:txBody>
      </p:sp>
      <p:pic>
        <p:nvPicPr>
          <p:cNvPr id="2097173" name="Picture 3" descr="Create Scope Documents in 5 Easy Steps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01000" y="1371600"/>
            <a:ext cx="3840480" cy="2549881"/>
          </a:xfrm>
          <a:prstGeom prst="ellipse"/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Innovative Features</a:t>
            </a: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81" name="Rectangle 1"/>
          <p:cNvSpPr>
            <a:spLocks noChangeArrowheads="1"/>
          </p:cNvSpPr>
          <p:nvPr/>
        </p:nvSpPr>
        <p:spPr bwMode="auto">
          <a:xfrm>
            <a:off x="1752600" y="1641901"/>
            <a:ext cx="7586980" cy="30251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Interactive contact form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Responsive layout for all devices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cards with live demo &amp; </a:t>
            </a:r>
            <a:r>
              <a:rPr baseline="0" b="0" cap="none" dirty="0" sz="28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Sticky navigation bar for smooth browsing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Software Architecture</a:t>
            </a: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83" name="Rectangle 2"/>
          <p:cNvSpPr/>
          <p:nvPr/>
        </p:nvSpPr>
        <p:spPr>
          <a:xfrm>
            <a:off x="2438400" y="1676400"/>
            <a:ext cx="6096000" cy="2186939"/>
          </a:xfrm>
          <a:prstGeom prst="rect"/>
        </p:spPr>
        <p:txBody>
          <a:bodyPr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2800" lang="en-US" smtClean="0"/>
              <a:t>Frontend-based portfolio hosted on </a:t>
            </a:r>
            <a:r>
              <a:rPr dirty="0" sz="2800" lang="en-US" err="1" smtClean="0"/>
              <a:t>CodePen</a:t>
            </a:r>
            <a:r>
              <a:rPr dirty="0" sz="2800" lang="en-US" smtClean="0"/>
              <a:t>/</a:t>
            </a:r>
            <a:r>
              <a:rPr dirty="0" sz="2800" lang="en-US" err="1" smtClean="0"/>
              <a:t>GitHub</a:t>
            </a:r>
            <a:r>
              <a:rPr dirty="0" sz="2800" lang="en-US" smtClean="0"/>
              <a:t> Pages.</a:t>
            </a:r>
          </a:p>
          <a:p>
            <a:pPr>
              <a:buFont typeface="Arial" pitchFamily="34" charset="0"/>
              <a:buChar char="•"/>
            </a:pPr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dirty="0" sz="2800" lang="en-US" smtClean="0"/>
              <a:t>Interactive UI with JavaScript </a:t>
            </a:r>
            <a:r>
              <a:rPr dirty="0" sz="2800" lang="en-US" err="1" smtClean="0"/>
              <a:t>funct</a:t>
            </a:r>
            <a:endParaRPr dirty="0" sz="2800" lang="en-US"/>
          </a:p>
        </p:txBody>
      </p:sp>
      <p:pic>
        <p:nvPicPr>
          <p:cNvPr id="2097174" name="Picture 3" descr="JAVA SCRIPT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114800" y="3581400"/>
            <a:ext cx="3017520" cy="301752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Future Enhancements</a:t>
            </a: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85" name="Rectangle 2"/>
          <p:cNvSpPr>
            <a:spLocks noChangeArrowheads="1"/>
          </p:cNvSpPr>
          <p:nvPr/>
        </p:nvSpPr>
        <p:spPr bwMode="auto">
          <a:xfrm>
            <a:off x="990600" y="1367940"/>
            <a:ext cx="8763000" cy="42824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AI-powered resume and project recommendations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Dark mode and customizable themes for better user experience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Adding blogging or article-writing feature inside the portfolio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Support for multimedia elements (videos, animations, 3D models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Integration of backend for storing user data and portfolio analytics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09600" y="5334000"/>
            <a:ext cx="1447800" cy="15240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480425" cy="638810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cap="all" dirty="0" sz="425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RESULTS AND SCREENSHOTS</a:t>
            </a:r>
            <a:endParaRPr cap="all" dirty="0" sz="425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Rectangle 16"/>
          <p:cNvSpPr/>
          <p:nvPr/>
        </p:nvSpPr>
        <p:spPr>
          <a:xfrm>
            <a:off x="0" y="2133600"/>
            <a:ext cx="4724400" cy="4269739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✅ Portfolio website successfully developed and deployed</a:t>
            </a:r>
            <a:br>
              <a:rPr dirty="0" sz="2400" lang="en-US" smtClean="0"/>
            </a:br>
            <a:r>
              <a:rPr dirty="0" sz="2400" lang="en-US" smtClean="0"/>
              <a:t>✅ Showcases </a:t>
            </a:r>
            <a:r>
              <a:rPr b="1" dirty="0" sz="2400" lang="en-US" smtClean="0"/>
              <a:t>Home, About, Projects, and Contact</a:t>
            </a:r>
            <a:r>
              <a:rPr dirty="0" sz="2400" lang="en-US" smtClean="0"/>
              <a:t> sections</a:t>
            </a:r>
            <a:br>
              <a:rPr dirty="0" sz="2400" lang="en-US" smtClean="0"/>
            </a:br>
            <a:r>
              <a:rPr dirty="0" sz="2400" lang="en-US" smtClean="0"/>
              <a:t>✅ Fully </a:t>
            </a:r>
            <a:r>
              <a:rPr b="1" dirty="0" sz="2400" lang="en-US" smtClean="0"/>
              <a:t>responsive design</a:t>
            </a:r>
            <a:r>
              <a:rPr dirty="0" sz="2400" lang="en-US" smtClean="0"/>
              <a:t> (works on mobile, tablet, desktop)</a:t>
            </a:r>
            <a:br>
              <a:rPr dirty="0" sz="2400" lang="en-US" smtClean="0"/>
            </a:br>
            <a:r>
              <a:rPr dirty="0" sz="2400" lang="en-US" smtClean="0"/>
              <a:t>✅ Enhances </a:t>
            </a:r>
            <a:r>
              <a:rPr b="1" dirty="0" sz="2400" lang="en-US" smtClean="0"/>
              <a:t>professional visibility</a:t>
            </a:r>
            <a:r>
              <a:rPr dirty="0" sz="2400" lang="en-US" smtClean="0"/>
              <a:t> for job and internship opportunities</a:t>
            </a:r>
          </a:p>
          <a:p>
            <a:endParaRPr dirty="0" lang="en-US"/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064542" y="1252255"/>
            <a:ext cx="6441276" cy="6187802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cap="all" dirty="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CONCLUSION</a:t>
            </a:r>
            <a:endParaRPr cap="all" dirty="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9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7" name="Rectangle 7"/>
          <p:cNvSpPr/>
          <p:nvPr/>
        </p:nvSpPr>
        <p:spPr>
          <a:xfrm>
            <a:off x="1981200" y="1219200"/>
            <a:ext cx="6096000" cy="59588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dirty="0" sz="2800" lang="en-US" smtClean="0"/>
              <a:t>This digital portfolio provides a modern and interactive platform to showcase skills, projects, and achievements.</a:t>
            </a:r>
          </a:p>
          <a:p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dirty="0" sz="2800" lang="en-US" smtClean="0"/>
              <a:t>It demonstrates practical knowledge of HTML, CSS, and JavaScript, along with responsive web design.</a:t>
            </a:r>
          </a:p>
          <a:p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dirty="0" sz="2800" lang="en-US" smtClean="0"/>
              <a:t>The portfolio improves professional visibility by acting as a living resume, accessible anytime and anywhere.</a:t>
            </a:r>
            <a:endParaRPr dirty="0"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PROJECT</a:t>
            </a:r>
            <a:r>
              <a:rPr dirty="0" sz="4250" spc="-85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dirty="0" sz="4250" spc="25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TITLE</a:t>
            </a:r>
            <a:endParaRPr dirty="0" sz="425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4862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Rectangle 22"/>
          <p:cNvSpPr/>
          <p:nvPr/>
        </p:nvSpPr>
        <p:spPr>
          <a:xfrm>
            <a:off x="856493" y="1676400"/>
            <a:ext cx="9278107" cy="15392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="1" cap="all" dirty="0" sz="320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</a:rPr>
              <a:t>INTERACTIVE Digital portfolio USING FRENT END </a:t>
            </a:r>
          </a:p>
          <a:p>
            <a:pPr algn="ctr"/>
            <a:r>
              <a:rPr b="1" cap="all" dirty="0" sz="320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</a:rPr>
              <a:t>DEVELOPMENT</a:t>
            </a:r>
            <a:endParaRPr b="1" cap="all" dirty="0" sz="3200" lang="en-US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algn="bl" blurRad="12700" dir="5400000" dist="1000" endPos="45000" rotWithShape="0" stA="28000" sy="-100000"/>
              </a:effectLst>
            </a:endParaRPr>
          </a:p>
        </p:txBody>
      </p:sp>
      <p:pic>
        <p:nvPicPr>
          <p:cNvPr id="2097155" name="Picture 23" descr="Brown Beige Vintage Scrapbook Portfolio Cover A4 Document.jfif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362200" y="2895600"/>
            <a:ext cx="6629400" cy="3657600"/>
          </a:xfrm>
          <a:prstGeom prst="ellipse"/>
          <a:ln w="63500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r="5400000" dist="29210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3"/>
          <p:cNvSpPr/>
          <p:nvPr/>
        </p:nvSpPr>
        <p:spPr>
          <a:xfrm>
            <a:off x="3657600" y="2133600"/>
            <a:ext cx="3630738" cy="4015740"/>
          </a:xfrm>
          <a:prstGeom prst="rect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bIns="45720" lIns="91440" rIns="91440" tIns="45720" wrap="square">
            <a:spAutoFit/>
          </a:bodyPr>
          <a:p>
            <a:pPr algn="ctr"/>
            <a:r>
              <a:rPr b="1" cap="all" dirty="0" sz="880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</a:rPr>
              <a:t>THANK YOU</a:t>
            </a:r>
            <a:endParaRPr b="1" cap="all" dirty="0" sz="8800" lang="en-US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reflection algn="bl" blurRad="12700" dir="5400000" dist="1000" endPos="45000" rotWithShape="0" stA="28000" sy="-10000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dirty="0" spc="-5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</a:t>
            </a:r>
            <a:r>
              <a:rPr dirty="0" spc="-35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dirty="0" spc="15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cap="all" dirty="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</a:rPr>
              <a:t>Digital Portfolio</a:t>
            </a:r>
            <a:endParaRPr cap="all" dirty="0" lang="en-US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reflection algn="bl" blurRad="12700" dir="5400000" dist="1000" endPos="45000" rotWithShape="0" stA="28000" sy="-100000"/>
              </a:effectLst>
            </a:endParaRPr>
          </a:p>
        </p:txBody>
      </p:sp>
      <p:sp>
        <p:nvSpPr>
          <p:cNvPr id="1048643" name="Rectangle 2"/>
          <p:cNvSpPr/>
          <p:nvPr/>
        </p:nvSpPr>
        <p:spPr>
          <a:xfrm>
            <a:off x="1905000" y="1447800"/>
            <a:ext cx="6096000" cy="4282439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dirty="0" sz="2800" lang="en-US" smtClean="0"/>
              <a:t>A </a:t>
            </a:r>
            <a:r>
              <a:rPr b="1" dirty="0" sz="2800" lang="en-US" smtClean="0"/>
              <a:t>digital portfolio</a:t>
            </a:r>
            <a:r>
              <a:rPr dirty="0" sz="2800" lang="en-US" smtClean="0"/>
              <a:t> is an online collection of a person’s work, skills, achievements, and projects.</a:t>
            </a:r>
          </a:p>
          <a:p>
            <a:pPr>
              <a:buFont typeface="Arial" pitchFamily="34" charset="0"/>
              <a:buChar char="•"/>
            </a:pPr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dirty="0" sz="2800" lang="en-US" smtClean="0"/>
              <a:t>It serves as a </a:t>
            </a:r>
            <a:r>
              <a:rPr b="1" dirty="0" sz="2800" lang="en-US" smtClean="0"/>
              <a:t>dynamic resume</a:t>
            </a:r>
            <a:r>
              <a:rPr dirty="0" sz="2800" lang="en-US" smtClean="0"/>
              <a:t> that allows students, job seekers, and professionals to </a:t>
            </a:r>
            <a:r>
              <a:rPr b="1" dirty="0" sz="2800" lang="en-US" smtClean="0"/>
              <a:t>showcase their talents interactively</a:t>
            </a:r>
            <a:r>
              <a:rPr dirty="0" sz="2800" lang="en-US" smtClean="0"/>
              <a:t> through websites, images, documents, videos, and links.</a:t>
            </a:r>
            <a:endParaRPr dirty="0" sz="2800" lang="en-US"/>
          </a:p>
        </p:txBody>
      </p:sp>
      <p:pic>
        <p:nvPicPr>
          <p:cNvPr id="2097159" name="Picture 3" descr="images ppt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77200" y="2438400"/>
            <a:ext cx="3901440" cy="2057400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001000" y="3048000"/>
            <a:ext cx="2762250" cy="3257550"/>
            <a:chOff x="7991475" y="2933700"/>
            <a:chExt cx="2762250" cy="3257550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cap="all" dirty="0" sz="425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</a:rPr>
              <a:t>PROBLEM STATEMENT</a:t>
            </a:r>
            <a:endParaRPr cap="all" dirty="0" sz="425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reflection algn="bl" blurRad="12700" dir="5400000" dist="1000" endPos="45000" rotWithShape="0" stA="28000" sy="-100000"/>
              </a:effectLst>
            </a:endParaRPr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Rectangle 10"/>
          <p:cNvSpPr/>
          <p:nvPr/>
        </p:nvSpPr>
        <p:spPr>
          <a:xfrm>
            <a:off x="1447800" y="1524001"/>
            <a:ext cx="6134053" cy="49174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>
              <a:buFont typeface="Arial" pitchFamily="34" charset="0"/>
              <a:buChar char="•"/>
            </a:pPr>
            <a:r>
              <a:rPr dirty="0" sz="3200" lang="en-US" smtClean="0"/>
              <a:t>Traditional resumes are static and cannot fully showcase skills or projects.</a:t>
            </a:r>
          </a:p>
          <a:p>
            <a:pPr algn="ctr">
              <a:buFont typeface="Arial" pitchFamily="34" charset="0"/>
              <a:buChar char="•"/>
            </a:pPr>
            <a:r>
              <a:rPr dirty="0" sz="3200" lang="en-US" smtClean="0"/>
              <a:t>Students and professionals need a </a:t>
            </a:r>
            <a:r>
              <a:rPr b="1" dirty="0" sz="3200" lang="en-US" smtClean="0"/>
              <a:t>digital portfolio</a:t>
            </a:r>
            <a:r>
              <a:rPr dirty="0" sz="3200" lang="en-US" smtClean="0"/>
              <a:t> to present their work in a </a:t>
            </a:r>
            <a:r>
              <a:rPr b="1" dirty="0" sz="3200" lang="en-US" smtClean="0"/>
              <a:t>dynamic, interactive, and accessible way</a:t>
            </a:r>
            <a:r>
              <a:rPr dirty="0" sz="3200" lang="en-US" smtClean="0"/>
              <a:t> for employers and recruiters.</a:t>
            </a:r>
          </a:p>
          <a:p>
            <a:pPr algn="ctr"/>
            <a:endParaRPr b="1" cap="none" dirty="0" sz="3200" lang="en-US" spc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r="5400000" dist="762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09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cap="all" dirty="0" sz="425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PROJECT	OVERVIEW</a:t>
            </a: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Rectangle 10"/>
          <p:cNvSpPr/>
          <p:nvPr/>
        </p:nvSpPr>
        <p:spPr>
          <a:xfrm>
            <a:off x="1752600" y="2209800"/>
            <a:ext cx="6781800" cy="3952240"/>
          </a:xfrm>
          <a:prstGeom prst="rect"/>
        </p:spPr>
        <p:txBody>
          <a:bodyPr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3200" lang="en-US" smtClean="0"/>
              <a:t>This project is a </a:t>
            </a:r>
            <a:r>
              <a:rPr b="1" dirty="0" sz="3200" lang="en-US" smtClean="0"/>
              <a:t>digital portfolio website</a:t>
            </a:r>
            <a:r>
              <a:rPr dirty="0" sz="3200" lang="en-US" smtClean="0"/>
              <a:t> built using </a:t>
            </a:r>
            <a:r>
              <a:rPr b="1" dirty="0" sz="3200" lang="en-US" smtClean="0"/>
              <a:t>HTML, CSS, and JavaScript</a:t>
            </a:r>
            <a:r>
              <a:rPr dirty="0" sz="3200" lang="en-US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dirty="0" sz="3200" lang="en-US" smtClean="0"/>
              <a:t>It includes sections like </a:t>
            </a:r>
            <a:r>
              <a:rPr b="1" dirty="0" sz="3200" lang="en-US" smtClean="0"/>
              <a:t>Home, About, Projects, and Contact</a:t>
            </a:r>
            <a:r>
              <a:rPr dirty="0" sz="3200" lang="en-US" smtClean="0"/>
              <a:t>, allowing users to easily explore skills, achievements, and project work.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cap="all" dirty="0" sz="320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WHO ARE THE END USERS?</a:t>
            </a: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Rectangle 11"/>
          <p:cNvSpPr/>
          <p:nvPr/>
        </p:nvSpPr>
        <p:spPr>
          <a:xfrm>
            <a:off x="1371600" y="2057400"/>
            <a:ext cx="6400800" cy="44348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Students</a:t>
            </a:r>
            <a:r>
              <a:rPr dirty="0" sz="3200" lang="en-US" smtClean="0"/>
              <a:t> – to showcase academic and project work</a:t>
            </a:r>
          </a:p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Job Seekers</a:t>
            </a:r>
            <a:r>
              <a:rPr dirty="0" sz="3200" lang="en-US" smtClean="0"/>
              <a:t> – to highlight skills for recruiters</a:t>
            </a:r>
          </a:p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Employers/Recruiters</a:t>
            </a:r>
            <a:r>
              <a:rPr dirty="0" sz="3200" lang="en-US" smtClean="0"/>
              <a:t> – to evaluate candidates easily</a:t>
            </a:r>
          </a:p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Freelancers</a:t>
            </a:r>
            <a:r>
              <a:rPr dirty="0" sz="3200" lang="en-US" smtClean="0"/>
              <a:t> – to present their work to clients</a:t>
            </a:r>
          </a:p>
          <a:p>
            <a:pPr algn="ctr"/>
            <a:endParaRPr b="1" cap="none" dirty="0" sz="3200" lang="en-US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algn="tl" blurRad="50800" rotWithShape="0">
                  <a:srgbClr val="000000"/>
                </a:outerShdw>
              </a:effectLst>
            </a:endParaRPr>
          </a:p>
        </p:txBody>
      </p:sp>
      <p:pic>
        <p:nvPicPr>
          <p:cNvPr id="2097165" name="Picture 8" descr="Searching for jobs, recruitment or opportunity for candidate to finding right work and employer_.jfif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802880" y="1219200"/>
            <a:ext cx="4389120" cy="4389120"/>
          </a:xfrm>
          <a:prstGeom prst="ellipse"/>
          <a:ln w="63500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r="5400000" dist="29210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cap="all" dirty="0" sz="360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TOOLS AND TECHNIQUES</a:t>
            </a:r>
            <a:endParaRPr cap="all" dirty="0" sz="360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dirty="0" spc="1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Rectangle 9"/>
          <p:cNvSpPr/>
          <p:nvPr/>
        </p:nvSpPr>
        <p:spPr>
          <a:xfrm>
            <a:off x="3276600" y="2057400"/>
            <a:ext cx="6096000" cy="26060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b="1" dirty="0" sz="2800" lang="en-US" smtClean="0"/>
              <a:t>Languages:</a:t>
            </a:r>
            <a:r>
              <a:rPr dirty="0" sz="2800" lang="en-US" smtClean="0"/>
              <a:t> HTML, CSS, JavaScript</a:t>
            </a:r>
          </a:p>
          <a:p>
            <a:pPr>
              <a:buFont typeface="Arial" pitchFamily="34" charset="0"/>
              <a:buChar char="•"/>
            </a:pPr>
            <a:r>
              <a:rPr b="1" dirty="0" sz="2800" lang="en-US" smtClean="0"/>
              <a:t>Editor:</a:t>
            </a:r>
            <a:r>
              <a:rPr dirty="0" sz="2800" lang="en-US" smtClean="0"/>
              <a:t> VS Code / </a:t>
            </a:r>
            <a:r>
              <a:rPr dirty="0" sz="2800" lang="en-US" err="1" smtClean="0"/>
              <a:t>CodePen</a:t>
            </a:r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b="1" dirty="0" sz="2800" lang="en-US" smtClean="0"/>
              <a:t>Version Control:</a:t>
            </a:r>
            <a:r>
              <a:rPr dirty="0" sz="2800" lang="en-US" smtClean="0"/>
              <a:t> </a:t>
            </a:r>
            <a:r>
              <a:rPr dirty="0" sz="2800" lang="en-US" err="1" smtClean="0"/>
              <a:t>Git</a:t>
            </a:r>
            <a:r>
              <a:rPr dirty="0" sz="2800" lang="en-US" smtClean="0"/>
              <a:t> &amp; </a:t>
            </a:r>
            <a:r>
              <a:rPr dirty="0" sz="2800" lang="en-US" err="1" smtClean="0"/>
              <a:t>GitHub</a:t>
            </a:r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b="1" dirty="0" sz="2800" lang="en-US" smtClean="0"/>
              <a:t>Design Concepts:</a:t>
            </a:r>
            <a:r>
              <a:rPr dirty="0" sz="2800" lang="en-US" smtClean="0"/>
              <a:t> Responsive Design, </a:t>
            </a:r>
            <a:r>
              <a:rPr dirty="0" sz="2800" lang="en-US" err="1" smtClean="0"/>
              <a:t>Flexbox</a:t>
            </a:r>
            <a:r>
              <a:rPr dirty="0" sz="2800" lang="en-US" smtClean="0"/>
              <a:t>, Grid Layout</a:t>
            </a:r>
            <a:endParaRPr dirty="0" sz="28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cap="all" dirty="0" sz="400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  <a:latin typeface="Trebuchet MS"/>
                <a:cs typeface="Trebuchet MS"/>
              </a:rPr>
              <a:t>POTFOLIO DESIGN AND LAYOUT</a:t>
            </a:r>
            <a:endParaRPr b="1" cap="all" dirty="0" sz="400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Rectangle 3"/>
          <p:cNvSpPr>
            <a:spLocks noChangeArrowheads="1"/>
          </p:cNvSpPr>
          <p:nvPr/>
        </p:nvSpPr>
        <p:spPr bwMode="auto">
          <a:xfrm>
            <a:off x="685800" y="1924794"/>
            <a:ext cx="11638280" cy="40538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 Section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Profile photo, bio, and career goals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or gallery with project details, live demo, and </a:t>
            </a:r>
            <a:r>
              <a:rPr baseline="0" b="0" cap="none" dirty="0" sz="20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Contact Section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Simple contact form with validation, plus social links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and credits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Layout Style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Clean, modern UI with responsive design (works on mobile, tablet, and desktop)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Header / Home Section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Attractive title, tagline, and sticky navigation bar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Color Theme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Blue gradient with professional fonts for readability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2406ERN9CI</dc:creator>
  <dcterms:created xsi:type="dcterms:W3CDTF">2025-09-10T20:03:54Z</dcterms:created>
  <dcterms:modified xsi:type="dcterms:W3CDTF">2025-09-14T07:22:42Z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fd2503b5e85343fb808452d7a238eda7</vt:lpwstr>
  </property>
</Properties>
</file>