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75" r:id="rId5"/>
  </p:sldMasterIdLst>
  <p:notesMasterIdLst>
    <p:notesMasterId r:id="rId7"/>
  </p:notesMasterIdLst>
  <p:handoutMasterIdLst>
    <p:handoutMasterId r:id="rId8"/>
  </p:handoutMasterIdLst>
  <p:sldIdLst>
    <p:sldId id="560" r:id="rId6"/>
  </p:sldIdLst>
  <p:sldSz cx="12192000" cy="6858000"/>
  <p:notesSz cx="6858000" cy="9144000"/>
  <p:defaultTextStyle>
    <a:defPPr>
      <a:defRPr lang="pt-PT"/>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6D64CC"/>
    <a:srgbClr val="95E616"/>
    <a:srgbClr val="FF304C"/>
    <a:srgbClr val="4701A7"/>
    <a:srgbClr val="C8FF16"/>
    <a:srgbClr val="88D5ED"/>
    <a:srgbClr val="FF63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75027F-78DA-4C07-A62D-765A4A7761DD}" v="1" dt="2022-09-09T10:23:12.7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68" autoAdjust="0"/>
  </p:normalViewPr>
  <p:slideViewPr>
    <p:cSldViewPr snapToGrid="0">
      <p:cViewPr varScale="1">
        <p:scale>
          <a:sx n="67" d="100"/>
          <a:sy n="67" d="100"/>
        </p:scale>
        <p:origin x="644" y="44"/>
      </p:cViewPr>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51" d="100"/>
          <a:sy n="51" d="100"/>
        </p:scale>
        <p:origin x="28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ddy, P Hemanth" userId="6f416a8f-605b-45e4-aae7-079da262a3d3" providerId="ADAL" clId="{F975027F-78DA-4C07-A62D-765A4A7761DD}"/>
    <pc:docChg chg="custSel modSld">
      <pc:chgData name="Reddy, P Hemanth" userId="6f416a8f-605b-45e4-aae7-079da262a3d3" providerId="ADAL" clId="{F975027F-78DA-4C07-A62D-765A4A7761DD}" dt="2022-09-09T10:24:09.277" v="48" actId="20577"/>
      <pc:docMkLst>
        <pc:docMk/>
      </pc:docMkLst>
      <pc:sldChg chg="modSp mod">
        <pc:chgData name="Reddy, P Hemanth" userId="6f416a8f-605b-45e4-aae7-079da262a3d3" providerId="ADAL" clId="{F975027F-78DA-4C07-A62D-765A4A7761DD}" dt="2022-09-09T10:24:09.277" v="48" actId="20577"/>
        <pc:sldMkLst>
          <pc:docMk/>
          <pc:sldMk cId="0" sldId="560"/>
        </pc:sldMkLst>
        <pc:spChg chg="mod">
          <ac:chgData name="Reddy, P Hemanth" userId="6f416a8f-605b-45e4-aae7-079da262a3d3" providerId="ADAL" clId="{F975027F-78DA-4C07-A62D-765A4A7761DD}" dt="2022-09-09T10:24:09.277" v="48" actId="20577"/>
          <ac:spMkLst>
            <pc:docMk/>
            <pc:sldMk cId="0" sldId="560"/>
            <ac:spMk id="7175" creationId="{56DE6582-D2FE-5E40-5EDC-EA17ECD7B06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BC04A8-07CB-1C74-6944-9F099F738F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pt-PT"/>
          </a:p>
        </p:txBody>
      </p:sp>
      <p:sp>
        <p:nvSpPr>
          <p:cNvPr id="3" name="Date Placeholder 2">
            <a:extLst>
              <a:ext uri="{FF2B5EF4-FFF2-40B4-BE49-F238E27FC236}">
                <a16:creationId xmlns:a16="http://schemas.microsoft.com/office/drawing/2014/main" id="{173BAADE-8280-62A6-DE62-A9FCF0E1F3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588B467-3FA1-4235-9A4A-29FA495FB7B7}" type="datetimeFigureOut">
              <a:rPr lang="pt-PT"/>
              <a:pPr>
                <a:defRPr/>
              </a:pPr>
              <a:t>09/09/2022</a:t>
            </a:fld>
            <a:endParaRPr lang="pt-PT"/>
          </a:p>
        </p:txBody>
      </p:sp>
      <p:sp>
        <p:nvSpPr>
          <p:cNvPr id="4" name="Footer Placeholder 3">
            <a:extLst>
              <a:ext uri="{FF2B5EF4-FFF2-40B4-BE49-F238E27FC236}">
                <a16:creationId xmlns:a16="http://schemas.microsoft.com/office/drawing/2014/main" id="{96B9FB9A-AE20-D113-6426-776C531CB0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pt-PT"/>
          </a:p>
        </p:txBody>
      </p:sp>
      <p:sp>
        <p:nvSpPr>
          <p:cNvPr id="5" name="Slide Number Placeholder 4">
            <a:extLst>
              <a:ext uri="{FF2B5EF4-FFF2-40B4-BE49-F238E27FC236}">
                <a16:creationId xmlns:a16="http://schemas.microsoft.com/office/drawing/2014/main" id="{FF3A0CD6-4ED9-D23A-EE3D-B04098CBA75E}"/>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0C47BD6F-E0FB-4B38-8863-ADACE045094E}" type="slidenum">
              <a:rPr lang="pt-PT" altLang="en-US"/>
              <a:pPr>
                <a:defRPr/>
              </a:pPr>
              <a:t>‹#›</a:t>
            </a:fld>
            <a:endParaRPr lang="pt-PT"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Posição do Cabeçalho 1">
            <a:extLst>
              <a:ext uri="{FF2B5EF4-FFF2-40B4-BE49-F238E27FC236}">
                <a16:creationId xmlns:a16="http://schemas.microsoft.com/office/drawing/2014/main" id="{AAADE559-895C-891F-5CC6-651BF448C6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pt-BR"/>
          </a:p>
        </p:txBody>
      </p:sp>
      <p:sp>
        <p:nvSpPr>
          <p:cNvPr id="3" name="Marcador de Posição da Data 2">
            <a:extLst>
              <a:ext uri="{FF2B5EF4-FFF2-40B4-BE49-F238E27FC236}">
                <a16:creationId xmlns:a16="http://schemas.microsoft.com/office/drawing/2014/main" id="{B9E4299A-2FC9-91ED-E436-A0D8BD49BB03}"/>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257DE32-A7FA-485E-A85E-B43F1F66D5D5}" type="datetimeFigureOut">
              <a:rPr lang="pt-BR"/>
              <a:pPr>
                <a:defRPr/>
              </a:pPr>
              <a:t>09/09/2022</a:t>
            </a:fld>
            <a:endParaRPr lang="pt-BR"/>
          </a:p>
        </p:txBody>
      </p:sp>
      <p:sp>
        <p:nvSpPr>
          <p:cNvPr id="4" name="Marcador de Posição da Imagem do Diapositivo 3">
            <a:extLst>
              <a:ext uri="{FF2B5EF4-FFF2-40B4-BE49-F238E27FC236}">
                <a16:creationId xmlns:a16="http://schemas.microsoft.com/office/drawing/2014/main" id="{7D297EC2-C73D-584C-0CDD-F48D0ABEAF8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pt-BR" noProof="0"/>
          </a:p>
        </p:txBody>
      </p:sp>
      <p:sp>
        <p:nvSpPr>
          <p:cNvPr id="5" name="Marcador de Posição de Notas 4">
            <a:extLst>
              <a:ext uri="{FF2B5EF4-FFF2-40B4-BE49-F238E27FC236}">
                <a16:creationId xmlns:a16="http://schemas.microsoft.com/office/drawing/2014/main" id="{1D9D21DF-0121-4374-9803-173B84B7286E}"/>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BR" noProof="0"/>
          </a:p>
        </p:txBody>
      </p:sp>
      <p:sp>
        <p:nvSpPr>
          <p:cNvPr id="6" name="Marcador de Posição do Rodapé 5">
            <a:extLst>
              <a:ext uri="{FF2B5EF4-FFF2-40B4-BE49-F238E27FC236}">
                <a16:creationId xmlns:a16="http://schemas.microsoft.com/office/drawing/2014/main" id="{92F35384-CC51-3969-4DA3-1BA22AD6FB5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pt-BR"/>
          </a:p>
        </p:txBody>
      </p:sp>
      <p:sp>
        <p:nvSpPr>
          <p:cNvPr id="7" name="Marcador de Posição do Número do Diapositivo 6">
            <a:extLst>
              <a:ext uri="{FF2B5EF4-FFF2-40B4-BE49-F238E27FC236}">
                <a16:creationId xmlns:a16="http://schemas.microsoft.com/office/drawing/2014/main" id="{807D282F-C287-C0BE-856F-99264D8EC9B4}"/>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32B0B4D-81E2-4B15-89E0-D493CD213543}" type="slidenum">
              <a:rPr lang="pt-BR" altLang="en-US"/>
              <a:pPr>
                <a:defRPr/>
              </a:pPr>
              <a:t>‹#›</a:t>
            </a:fld>
            <a:endParaRPr lang="pt-BR"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BC7ADF15-766A-98D7-A018-D923BDB7E8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417607D5-1C5A-B774-D33D-0AA2E30FD4F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4EFD6A4E-617D-28F6-CAB4-4405CD63515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3FB6D393-D419-A50E-570E-3174DE5269FB}"/>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4" name="TextBox 3">
            <a:extLst>
              <a:ext uri="{FF2B5EF4-FFF2-40B4-BE49-F238E27FC236}">
                <a16:creationId xmlns:a16="http://schemas.microsoft.com/office/drawing/2014/main" id="{4E61F80B-C516-72F4-3941-66EB0B444AE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5" name="TextBox 4">
            <a:extLst>
              <a:ext uri="{FF2B5EF4-FFF2-40B4-BE49-F238E27FC236}">
                <a16:creationId xmlns:a16="http://schemas.microsoft.com/office/drawing/2014/main" id="{76611506-9A84-BC21-2663-1166D527AC54}"/>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6" name="Group 2">
            <a:extLst>
              <a:ext uri="{FF2B5EF4-FFF2-40B4-BE49-F238E27FC236}">
                <a16:creationId xmlns:a16="http://schemas.microsoft.com/office/drawing/2014/main" id="{A1B113CF-A8A4-9B80-982F-DE5C8B1C441A}"/>
              </a:ext>
            </a:extLst>
          </p:cNvPr>
          <p:cNvGrpSpPr>
            <a:grpSpLocks/>
          </p:cNvGrpSpPr>
          <p:nvPr userDrawn="1"/>
        </p:nvGrpSpPr>
        <p:grpSpPr bwMode="auto">
          <a:xfrm>
            <a:off x="2349500" y="1057275"/>
            <a:ext cx="1566863" cy="1108075"/>
            <a:chOff x="2384425" y="1239838"/>
            <a:chExt cx="1143000" cy="898525"/>
          </a:xfrm>
        </p:grpSpPr>
        <p:sp>
          <p:nvSpPr>
            <p:cNvPr id="7" name="TextBox 11">
              <a:extLst>
                <a:ext uri="{FF2B5EF4-FFF2-40B4-BE49-F238E27FC236}">
                  <a16:creationId xmlns:a16="http://schemas.microsoft.com/office/drawing/2014/main" id="{670CE65A-11CE-4051-7C6E-214FBBAC47E0}"/>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8" name="TextBox 12">
              <a:extLst>
                <a:ext uri="{FF2B5EF4-FFF2-40B4-BE49-F238E27FC236}">
                  <a16:creationId xmlns:a16="http://schemas.microsoft.com/office/drawing/2014/main" id="{10758269-2430-2133-D326-E0FE750E44ED}"/>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9" name="TextBox 13">
              <a:extLst>
                <a:ext uri="{FF2B5EF4-FFF2-40B4-BE49-F238E27FC236}">
                  <a16:creationId xmlns:a16="http://schemas.microsoft.com/office/drawing/2014/main" id="{F6366AB2-C2A4-7043-E6F6-DBB8B379F63D}"/>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10" name="Rectangle 9">
              <a:extLst>
                <a:ext uri="{FF2B5EF4-FFF2-40B4-BE49-F238E27FC236}">
                  <a16:creationId xmlns:a16="http://schemas.microsoft.com/office/drawing/2014/main" id="{FE47BE1B-9C05-40E3-6886-B28CB3DC8AC1}"/>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11" name="TextBox 13">
            <a:extLst>
              <a:ext uri="{FF2B5EF4-FFF2-40B4-BE49-F238E27FC236}">
                <a16:creationId xmlns:a16="http://schemas.microsoft.com/office/drawing/2014/main" id="{E7778C7B-6ED8-DEA5-E57D-930DBE0DD8B4}"/>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12" name="Picture 8" descr="Strengths">
            <a:extLst>
              <a:ext uri="{FF2B5EF4-FFF2-40B4-BE49-F238E27FC236}">
                <a16:creationId xmlns:a16="http://schemas.microsoft.com/office/drawing/2014/main" id="{B8E2C08A-413F-28E5-C045-7A8234E1416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Achievement, trophy icon">
            <a:extLst>
              <a:ext uri="{FF2B5EF4-FFF2-40B4-BE49-F238E27FC236}">
                <a16:creationId xmlns:a16="http://schemas.microsoft.com/office/drawing/2014/main" id="{5C1332E2-BE8D-FF42-F4E8-E7EDBB7BC959}"/>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838635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4" name="Text Placeholder 3"/>
          <p:cNvSpPr>
            <a:spLocks noGrp="1"/>
          </p:cNvSpPr>
          <p:nvPr>
            <p:ph type="body" sz="quarter" idx="10"/>
          </p:nvPr>
        </p:nvSpPr>
        <p:spPr>
          <a:xfrm>
            <a:off x="407988" y="1381125"/>
            <a:ext cx="11017250" cy="5048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1789330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Pager Template 2017 NL">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6ED3A4B5-AF01-D56E-E57B-B163A08016A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0D318F44-C7F4-532C-4D7F-1F3FDF5D2E6B}"/>
              </a:ext>
            </a:extLst>
          </p:cNvPr>
          <p:cNvSpPr txBox="1">
            <a:spLocks noChangeArrowheads="1"/>
          </p:cNvSpPr>
          <p:nvPr userDrawn="1"/>
        </p:nvSpPr>
        <p:spPr bwMode="auto">
          <a:xfrm>
            <a:off x="296863" y="2647950"/>
            <a:ext cx="1392237"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Profil</a:t>
            </a:r>
          </a:p>
        </p:txBody>
      </p:sp>
      <p:sp>
        <p:nvSpPr>
          <p:cNvPr id="4" name="TextBox 3">
            <a:extLst>
              <a:ext uri="{FF2B5EF4-FFF2-40B4-BE49-F238E27FC236}">
                <a16:creationId xmlns:a16="http://schemas.microsoft.com/office/drawing/2014/main" id="{EAA1D7B5-B703-0F06-F3F1-F65217EF9771}"/>
              </a:ext>
            </a:extLst>
          </p:cNvPr>
          <p:cNvSpPr txBox="1">
            <a:spLocks noChangeArrowheads="1"/>
          </p:cNvSpPr>
          <p:nvPr userDrawn="1"/>
        </p:nvSpPr>
        <p:spPr bwMode="auto">
          <a:xfrm>
            <a:off x="4740275" y="2659063"/>
            <a:ext cx="1876425"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Uppdrag</a:t>
            </a:r>
          </a:p>
        </p:txBody>
      </p:sp>
      <p:sp>
        <p:nvSpPr>
          <p:cNvPr id="5" name="TextBox 4">
            <a:extLst>
              <a:ext uri="{FF2B5EF4-FFF2-40B4-BE49-F238E27FC236}">
                <a16:creationId xmlns:a16="http://schemas.microsoft.com/office/drawing/2014/main" id="{B65F635F-CCF6-D9D5-CEAC-0287A7059C2B}"/>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Utbildning och certifiering</a:t>
            </a:r>
          </a:p>
        </p:txBody>
      </p:sp>
      <p:sp>
        <p:nvSpPr>
          <p:cNvPr id="6" name="TextBox 5">
            <a:extLst>
              <a:ext uri="{FF2B5EF4-FFF2-40B4-BE49-F238E27FC236}">
                <a16:creationId xmlns:a16="http://schemas.microsoft.com/office/drawing/2014/main" id="{FEF327F8-BE83-485B-8B03-7B549E77F65B}"/>
              </a:ext>
            </a:extLst>
          </p:cNvPr>
          <p:cNvSpPr txBox="1">
            <a:spLocks noChangeArrowheads="1"/>
          </p:cNvSpPr>
          <p:nvPr userDrawn="1"/>
        </p:nvSpPr>
        <p:spPr bwMode="white">
          <a:xfrm>
            <a:off x="2386013" y="1428750"/>
            <a:ext cx="1141412" cy="261938"/>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Stad:</a:t>
            </a:r>
          </a:p>
        </p:txBody>
      </p:sp>
      <p:sp>
        <p:nvSpPr>
          <p:cNvPr id="7" name="TextBox 6">
            <a:extLst>
              <a:ext uri="{FF2B5EF4-FFF2-40B4-BE49-F238E27FC236}">
                <a16:creationId xmlns:a16="http://schemas.microsoft.com/office/drawing/2014/main" id="{C591DCEC-6A5E-B5E9-78DF-33A202C9AC7E}"/>
              </a:ext>
            </a:extLst>
          </p:cNvPr>
          <p:cNvSpPr txBox="1">
            <a:spLocks noChangeArrowheads="1"/>
          </p:cNvSpPr>
          <p:nvPr userDrawn="1"/>
        </p:nvSpPr>
        <p:spPr bwMode="white">
          <a:xfrm>
            <a:off x="2386013" y="1628775"/>
            <a:ext cx="1228725" cy="2651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Nationalitet:</a:t>
            </a:r>
          </a:p>
        </p:txBody>
      </p:sp>
      <p:sp>
        <p:nvSpPr>
          <p:cNvPr id="8" name="TextBox 7">
            <a:extLst>
              <a:ext uri="{FF2B5EF4-FFF2-40B4-BE49-F238E27FC236}">
                <a16:creationId xmlns:a16="http://schemas.microsoft.com/office/drawing/2014/main" id="{74EB5FB3-18BD-ABDA-E2C6-74D2349EBA22}"/>
              </a:ext>
            </a:extLst>
          </p:cNvPr>
          <p:cNvSpPr txBox="1">
            <a:spLocks noChangeArrowheads="1"/>
          </p:cNvSpPr>
          <p:nvPr userDrawn="1"/>
        </p:nvSpPr>
        <p:spPr bwMode="white">
          <a:xfrm>
            <a:off x="2386013" y="1835150"/>
            <a:ext cx="1141412" cy="261938"/>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Språk:</a:t>
            </a:r>
          </a:p>
        </p:txBody>
      </p:sp>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34" name="Text Placeholder 5"/>
          <p:cNvSpPr>
            <a:spLocks noGrp="1"/>
          </p:cNvSpPr>
          <p:nvPr>
            <p:ph type="body" sz="quarter" idx="50"/>
          </p:nvPr>
        </p:nvSpPr>
        <p:spPr>
          <a:xfrm>
            <a:off x="383259" y="2995865"/>
            <a:ext cx="4056394" cy="3621503"/>
          </a:xfrm>
        </p:spPr>
        <p:txBody>
          <a:bodyPr>
            <a:noAutofit/>
          </a:bodyPr>
          <a:lstStyle>
            <a:lvl1pPr>
              <a:lnSpc>
                <a:spcPct val="114000"/>
              </a:lnSpc>
              <a:defRPr sz="1000" u="none" baseline="0"/>
            </a:lvl1pPr>
          </a:lstStyle>
          <a:p>
            <a:pPr lvl="0"/>
            <a:r>
              <a:rPr lang="en-US" dirty="0"/>
              <a:t>Click to edit Master text styles</a:t>
            </a:r>
          </a:p>
        </p:txBody>
      </p:sp>
    </p:spTree>
    <p:extLst>
      <p:ext uri="{BB962C8B-B14F-4D97-AF65-F5344CB8AC3E}">
        <p14:creationId xmlns:p14="http://schemas.microsoft.com/office/powerpoint/2010/main" val="724598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4" name="Text Placeholder 3"/>
          <p:cNvSpPr>
            <a:spLocks noGrp="1"/>
          </p:cNvSpPr>
          <p:nvPr>
            <p:ph type="body" sz="quarter" idx="10"/>
          </p:nvPr>
        </p:nvSpPr>
        <p:spPr>
          <a:xfrm>
            <a:off x="407988" y="1381125"/>
            <a:ext cx="11017250" cy="5048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25246970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9DDD920-92AE-4A4D-452D-2DE408E1B806}"/>
              </a:ext>
            </a:extLst>
          </p:cNvPr>
          <p:cNvSpPr>
            <a:spLocks noGrp="1"/>
          </p:cNvSpPr>
          <p:nvPr>
            <p:ph type="title"/>
          </p:nvPr>
        </p:nvSpPr>
        <p:spPr bwMode="auto">
          <a:xfrm>
            <a:off x="407988" y="404813"/>
            <a:ext cx="110172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nl-NL"/>
              <a:t>English </a:t>
            </a:r>
            <a:endParaRPr lang="pt-PT" altLang="nl-NL"/>
          </a:p>
        </p:txBody>
      </p:sp>
      <p:sp>
        <p:nvSpPr>
          <p:cNvPr id="1027" name="Text Placeholder 2">
            <a:extLst>
              <a:ext uri="{FF2B5EF4-FFF2-40B4-BE49-F238E27FC236}">
                <a16:creationId xmlns:a16="http://schemas.microsoft.com/office/drawing/2014/main" id="{A4F2FBD3-99CE-5918-3C59-B8933BFB4739}"/>
              </a:ext>
            </a:extLst>
          </p:cNvPr>
          <p:cNvSpPr>
            <a:spLocks noGrp="1"/>
          </p:cNvSpPr>
          <p:nvPr>
            <p:ph type="body" idx="1"/>
          </p:nvPr>
        </p:nvSpPr>
        <p:spPr bwMode="auto">
          <a:xfrm>
            <a:off x="412750" y="1412875"/>
            <a:ext cx="11371263"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nl-NL"/>
              <a:t>Edit Master text styles</a:t>
            </a:r>
          </a:p>
          <a:p>
            <a:pPr lvl="1"/>
            <a:r>
              <a:rPr lang="en-US" altLang="nl-NL"/>
              <a:t>Second level</a:t>
            </a:r>
          </a:p>
          <a:p>
            <a:pPr lvl="2"/>
            <a:r>
              <a:rPr lang="en-US" altLang="nl-NL"/>
              <a:t>Third level</a:t>
            </a:r>
          </a:p>
          <a:p>
            <a:pPr lvl="3"/>
            <a:r>
              <a:rPr lang="en-US" altLang="nl-NL"/>
              <a:t>Fourth level</a:t>
            </a:r>
          </a:p>
        </p:txBody>
      </p:sp>
    </p:spTree>
  </p:cSld>
  <p:clrMap bg1="lt1" tx1="dk1" bg2="lt2" tx2="dk2" accent1="accent1" accent2="accent2" accent3="accent3" accent4="accent4" accent5="accent5" accent6="accent6" hlink="hlink" folHlink="folHlink"/>
  <p:sldLayoutIdLst>
    <p:sldLayoutId id="2147484086" r:id="rId1"/>
    <p:sldLayoutId id="2147484084" r:id="rId2"/>
  </p:sldLayoutIdLst>
  <p:hf sldNum="0" hdr="0" ftr="0" dt="0"/>
  <p:txStyles>
    <p:titleStyle>
      <a:lvl1pPr algn="l" rtl="0" eaLnBrk="0" fontAlgn="base" hangingPunct="0">
        <a:lnSpc>
          <a:spcPct val="90000"/>
        </a:lnSpc>
        <a:spcBef>
          <a:spcPct val="0"/>
        </a:spcBef>
        <a:spcAft>
          <a:spcPct val="0"/>
        </a:spcAft>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5pPr>
      <a:lvl6pPr marL="4572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6pPr>
      <a:lvl7pPr marL="9144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7pPr>
      <a:lvl8pPr marL="13716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8pPr>
      <a:lvl9pPr marL="18288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9pPr>
    </p:titleStyle>
    <p:bodyStyle>
      <a:lvl1pPr algn="l" rtl="0" eaLnBrk="0" fontAlgn="base" hangingPunct="0">
        <a:lnSpc>
          <a:spcPts val="2200"/>
        </a:lnSpc>
        <a:spcBef>
          <a:spcPct val="0"/>
        </a:spcBef>
        <a:spcAft>
          <a:spcPts val="600"/>
        </a:spcAft>
        <a:buFont typeface="Arial" panose="020B0604020202020204" pitchFamily="34" charset="0"/>
        <a:defRPr kern="1200">
          <a:solidFill>
            <a:schemeClr val="tx1"/>
          </a:solidFill>
          <a:latin typeface="+mn-lt"/>
          <a:ea typeface="+mn-ea"/>
          <a:cs typeface="+mn-cs"/>
        </a:defRPr>
      </a:lvl1pPr>
      <a:lvl2pPr marL="233363" indent="-228600" algn="l" rtl="0" eaLnBrk="0" fontAlgn="base" hangingPunct="0">
        <a:lnSpc>
          <a:spcPts val="2000"/>
        </a:lnSpc>
        <a:spcBef>
          <a:spcPct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rtl="0" eaLnBrk="0" fontAlgn="base" hangingPunct="0">
        <a:lnSpc>
          <a:spcPts val="1600"/>
        </a:lnSpc>
        <a:spcBef>
          <a:spcPct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rtl="0" eaLnBrk="0" fontAlgn="base" hangingPunct="0">
        <a:lnSpc>
          <a:spcPct val="90000"/>
        </a:lnSpc>
        <a:spcBef>
          <a:spcPct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F9441912-FBD4-D77D-50DE-3FDD630EC4BC}"/>
              </a:ext>
            </a:extLst>
          </p:cNvPr>
          <p:cNvSpPr>
            <a:spLocks noGrp="1"/>
          </p:cNvSpPr>
          <p:nvPr>
            <p:ph type="title"/>
          </p:nvPr>
        </p:nvSpPr>
        <p:spPr bwMode="auto">
          <a:xfrm>
            <a:off x="407988" y="404813"/>
            <a:ext cx="110172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nl-NL"/>
              <a:t>Swedish</a:t>
            </a:r>
            <a:endParaRPr lang="pt-PT" altLang="nl-NL"/>
          </a:p>
        </p:txBody>
      </p:sp>
      <p:sp>
        <p:nvSpPr>
          <p:cNvPr id="2051" name="Text Placeholder 2">
            <a:extLst>
              <a:ext uri="{FF2B5EF4-FFF2-40B4-BE49-F238E27FC236}">
                <a16:creationId xmlns:a16="http://schemas.microsoft.com/office/drawing/2014/main" id="{F1E2D87C-DC26-6275-BAD2-46F2539A405B}"/>
              </a:ext>
            </a:extLst>
          </p:cNvPr>
          <p:cNvSpPr>
            <a:spLocks noGrp="1"/>
          </p:cNvSpPr>
          <p:nvPr>
            <p:ph type="body" idx="1"/>
          </p:nvPr>
        </p:nvSpPr>
        <p:spPr bwMode="auto">
          <a:xfrm>
            <a:off x="412750" y="1412875"/>
            <a:ext cx="11371263"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nl-NL"/>
              <a:t>Edit Master text styles</a:t>
            </a:r>
          </a:p>
          <a:p>
            <a:pPr lvl="1"/>
            <a:r>
              <a:rPr lang="en-US" altLang="nl-NL"/>
              <a:t>Second level</a:t>
            </a:r>
          </a:p>
          <a:p>
            <a:pPr lvl="2"/>
            <a:r>
              <a:rPr lang="en-US" altLang="nl-NL"/>
              <a:t>Third level</a:t>
            </a:r>
          </a:p>
          <a:p>
            <a:pPr lvl="3"/>
            <a:r>
              <a:rPr lang="en-US" altLang="nl-NL"/>
              <a:t>Fourth level</a:t>
            </a:r>
          </a:p>
        </p:txBody>
      </p:sp>
    </p:spTree>
  </p:cSld>
  <p:clrMap bg1="lt1" tx1="dk1" bg2="lt2" tx2="dk2" accent1="accent1" accent2="accent2" accent3="accent3" accent4="accent4" accent5="accent5" accent6="accent6" hlink="hlink" folHlink="folHlink"/>
  <p:sldLayoutIdLst>
    <p:sldLayoutId id="2147484087" r:id="rId1"/>
    <p:sldLayoutId id="2147484085" r:id="rId2"/>
  </p:sldLayoutIdLst>
  <p:hf sldNum="0" hdr="0" ftr="0" dt="0"/>
  <p:txStyles>
    <p:titleStyle>
      <a:lvl1pPr algn="l" rtl="0" eaLnBrk="0" fontAlgn="base" hangingPunct="0">
        <a:lnSpc>
          <a:spcPct val="90000"/>
        </a:lnSpc>
        <a:spcBef>
          <a:spcPct val="0"/>
        </a:spcBef>
        <a:spcAft>
          <a:spcPct val="0"/>
        </a:spcAft>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5pPr>
      <a:lvl6pPr marL="4572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6pPr>
      <a:lvl7pPr marL="9144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7pPr>
      <a:lvl8pPr marL="13716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8pPr>
      <a:lvl9pPr marL="18288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9pPr>
    </p:titleStyle>
    <p:bodyStyle>
      <a:lvl1pPr algn="l" rtl="0" eaLnBrk="0" fontAlgn="base" hangingPunct="0">
        <a:lnSpc>
          <a:spcPts val="2200"/>
        </a:lnSpc>
        <a:spcBef>
          <a:spcPct val="0"/>
        </a:spcBef>
        <a:spcAft>
          <a:spcPts val="600"/>
        </a:spcAft>
        <a:buFont typeface="Arial" panose="020B0604020202020204" pitchFamily="34" charset="0"/>
        <a:defRPr kern="1200">
          <a:solidFill>
            <a:schemeClr val="tx1"/>
          </a:solidFill>
          <a:latin typeface="+mn-lt"/>
          <a:ea typeface="+mn-ea"/>
          <a:cs typeface="+mn-cs"/>
        </a:defRPr>
      </a:lvl1pPr>
      <a:lvl2pPr marL="233363" indent="-228600" algn="l" rtl="0" eaLnBrk="0" fontAlgn="base" hangingPunct="0">
        <a:lnSpc>
          <a:spcPts val="2000"/>
        </a:lnSpc>
        <a:spcBef>
          <a:spcPct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rtl="0" eaLnBrk="0" fontAlgn="base" hangingPunct="0">
        <a:lnSpc>
          <a:spcPts val="1600"/>
        </a:lnSpc>
        <a:spcBef>
          <a:spcPct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rtl="0" eaLnBrk="0" fontAlgn="base" hangingPunct="0">
        <a:lnSpc>
          <a:spcPct val="90000"/>
        </a:lnSpc>
        <a:spcBef>
          <a:spcPct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phemanthreddy/Pharmacy_Management_system.gi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775BE4CB-E5AC-9B82-A081-1C4BDD5852D9}"/>
              </a:ext>
            </a:extLst>
          </p:cNvPr>
          <p:cNvSpPr>
            <a:spLocks noGrp="1"/>
          </p:cNvSpPr>
          <p:nvPr>
            <p:ph type="body" sz="quarter" idx="36"/>
          </p:nvPr>
        </p:nvSpPr>
        <p:spPr>
          <a:xfrm>
            <a:off x="4837113" y="2995613"/>
            <a:ext cx="4008437" cy="3621087"/>
          </a:xfrm>
        </p:spPr>
        <p:txBody>
          <a:bodyPr/>
          <a:lstStyle/>
          <a:p>
            <a:pPr eaLnBrk="1" hangingPunct="1">
              <a:lnSpc>
                <a:spcPct val="114000"/>
              </a:lnSpc>
              <a:defRPr/>
            </a:pPr>
            <a:r>
              <a:rPr lang="en-US" altLang="en-US" sz="1050" b="1" dirty="0"/>
              <a:t>Pharmacy Management System Application</a:t>
            </a:r>
          </a:p>
          <a:p>
            <a:pPr eaLnBrk="1" hangingPunct="1">
              <a:lnSpc>
                <a:spcPct val="114000"/>
              </a:lnSpc>
              <a:defRPr/>
            </a:pPr>
            <a:r>
              <a:rPr lang="en-IN" altLang="en-US" sz="1050" dirty="0"/>
              <a:t>      Completed the end to end case study of Pharmacy </a:t>
            </a:r>
            <a:r>
              <a:rPr lang="en-IN" altLang="en-US" sz="1050" b="1" dirty="0"/>
              <a:t>Management System Application </a:t>
            </a:r>
            <a:r>
              <a:rPr lang="en-IN" altLang="en-US" sz="1050" dirty="0"/>
              <a:t>along with </a:t>
            </a:r>
            <a:r>
              <a:rPr lang="en-IN" altLang="en-US" sz="1050" b="1" dirty="0"/>
              <a:t>JWT</a:t>
            </a:r>
            <a:r>
              <a:rPr lang="en-IN" altLang="en-US" sz="1050" dirty="0"/>
              <a:t> </a:t>
            </a:r>
            <a:r>
              <a:rPr lang="en-IN" altLang="en-US" sz="1050" b="1" dirty="0"/>
              <a:t>authentication</a:t>
            </a:r>
            <a:r>
              <a:rPr lang="en-IN" altLang="en-US" sz="1050" dirty="0"/>
              <a:t> for the Admin and the Doctor end users.    </a:t>
            </a:r>
          </a:p>
          <a:p>
            <a:pPr eaLnBrk="1" hangingPunct="1">
              <a:lnSpc>
                <a:spcPct val="114000"/>
              </a:lnSpc>
              <a:defRPr/>
            </a:pPr>
            <a:r>
              <a:rPr lang="en-IN" altLang="en-US" sz="1050" dirty="0"/>
              <a:t>      Connected all the microservices to the API cloud gateway so that all the microservices have one local host. Also registered all the microservices as a client for the Eureka server. Connected all the Microservices to the individual database and the database I have used is MongoDB. Connected all the Microservices to Swagger individually so that to access the data that is present in the database and to edit the data. Connected the Swagger to the API Cloud gateway so the all the Microservices can be accessed via Swagger through one Local host. Connected Paytm to the Application as a Payment Gateway. </a:t>
            </a:r>
            <a:r>
              <a:rPr lang="en-US" altLang="en-US" sz="1050" dirty="0"/>
              <a:t>Material-UI and React Bootstrap and ReactJS is used for user interface.</a:t>
            </a:r>
            <a:endParaRPr lang="en-US" altLang="nl-NL" sz="1050" b="1" dirty="0"/>
          </a:p>
          <a:p>
            <a:pPr eaLnBrk="1" hangingPunct="1">
              <a:lnSpc>
                <a:spcPct val="114000"/>
              </a:lnSpc>
              <a:defRPr/>
            </a:pPr>
            <a:endParaRPr lang="en-IN" altLang="en-US" sz="1050" dirty="0"/>
          </a:p>
          <a:p>
            <a:pPr eaLnBrk="1" hangingPunct="1">
              <a:lnSpc>
                <a:spcPct val="114000"/>
              </a:lnSpc>
              <a:defRPr/>
            </a:pPr>
            <a:endParaRPr lang="en-US" altLang="nl-NL" b="1" dirty="0"/>
          </a:p>
          <a:p>
            <a:pPr eaLnBrk="1" hangingPunct="1">
              <a:lnSpc>
                <a:spcPct val="114000"/>
              </a:lnSpc>
              <a:defRPr/>
            </a:pPr>
            <a:endParaRPr lang="en-IN" altLang="en-US" dirty="0"/>
          </a:p>
          <a:p>
            <a:pPr eaLnBrk="1" hangingPunct="1">
              <a:lnSpc>
                <a:spcPct val="114000"/>
              </a:lnSpc>
              <a:defRPr/>
            </a:pPr>
            <a:endParaRPr lang="en-IN" altLang="en-US" dirty="0"/>
          </a:p>
          <a:p>
            <a:pPr eaLnBrk="1" hangingPunct="1">
              <a:lnSpc>
                <a:spcPct val="114000"/>
              </a:lnSpc>
              <a:defRPr/>
            </a:pPr>
            <a:endParaRPr lang="en-IN" altLang="en-US" dirty="0"/>
          </a:p>
          <a:p>
            <a:pPr eaLnBrk="1" hangingPunct="1">
              <a:lnSpc>
                <a:spcPct val="114000"/>
              </a:lnSpc>
              <a:defRPr/>
            </a:pPr>
            <a:endParaRPr lang="en-IN" altLang="en-US" dirty="0"/>
          </a:p>
          <a:p>
            <a:pPr eaLnBrk="1" hangingPunct="1">
              <a:lnSpc>
                <a:spcPct val="114000"/>
              </a:lnSpc>
              <a:defRPr/>
            </a:pPr>
            <a:endParaRPr lang="en-IN" altLang="en-US" dirty="0"/>
          </a:p>
          <a:p>
            <a:pPr eaLnBrk="1" hangingPunct="1">
              <a:lnSpc>
                <a:spcPct val="114000"/>
              </a:lnSpc>
              <a:defRPr/>
            </a:pPr>
            <a:endParaRPr lang="en-IN" altLang="en-US" dirty="0"/>
          </a:p>
          <a:p>
            <a:pPr eaLnBrk="1" hangingPunct="1">
              <a:lnSpc>
                <a:spcPct val="114000"/>
              </a:lnSpc>
              <a:defRPr/>
            </a:pPr>
            <a:endParaRPr lang="en-IN" altLang="en-US" dirty="0"/>
          </a:p>
          <a:p>
            <a:pPr eaLnBrk="1" hangingPunct="1">
              <a:lnSpc>
                <a:spcPct val="114000"/>
              </a:lnSpc>
              <a:defRPr/>
            </a:pPr>
            <a:endParaRPr lang="en-IN" altLang="en-US" dirty="0"/>
          </a:p>
          <a:p>
            <a:pPr eaLnBrk="1" hangingPunct="1">
              <a:lnSpc>
                <a:spcPct val="114000"/>
              </a:lnSpc>
              <a:defRPr/>
            </a:pPr>
            <a:endParaRPr lang="en-IN" altLang="en-US" dirty="0"/>
          </a:p>
          <a:p>
            <a:pPr eaLnBrk="1" hangingPunct="1">
              <a:lnSpc>
                <a:spcPct val="114000"/>
              </a:lnSpc>
              <a:defRPr/>
            </a:pPr>
            <a:endParaRPr lang="en-IN" altLang="en-US" dirty="0"/>
          </a:p>
          <a:p>
            <a:pPr eaLnBrk="1" hangingPunct="1">
              <a:lnSpc>
                <a:spcPct val="114000"/>
              </a:lnSpc>
              <a:defRPr/>
            </a:pPr>
            <a:endParaRPr lang="en-IN" altLang="en-US" dirty="0"/>
          </a:p>
          <a:p>
            <a:pPr eaLnBrk="1" hangingPunct="1">
              <a:lnSpc>
                <a:spcPct val="114000"/>
              </a:lnSpc>
              <a:defRPr/>
            </a:pPr>
            <a:endParaRPr lang="en-US" altLang="nl-NL" b="1" dirty="0"/>
          </a:p>
          <a:p>
            <a:pPr eaLnBrk="1" hangingPunct="1">
              <a:lnSpc>
                <a:spcPct val="114000"/>
              </a:lnSpc>
              <a:defRPr/>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87F69AC9-2BDD-C76B-924F-9DBE2820974A}"/>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0B28EA20-8D1B-CFB8-0EFB-D4230AB0C886}"/>
              </a:ext>
            </a:extLst>
          </p:cNvPr>
          <p:cNvSpPr>
            <a:spLocks noGrp="1"/>
          </p:cNvSpPr>
          <p:nvPr>
            <p:ph type="body" sz="quarter" idx="43"/>
          </p:nvPr>
        </p:nvSpPr>
        <p:spPr>
          <a:xfrm>
            <a:off x="3649663" y="1279525"/>
            <a:ext cx="2374900" cy="295275"/>
          </a:xfrm>
        </p:spPr>
        <p:txBody>
          <a:bodyPr/>
          <a:lstStyle/>
          <a:p>
            <a:pPr eaLnBrk="1" hangingPunct="1"/>
            <a:r>
              <a:rPr lang="nl-NL" altLang="nl-NL"/>
              <a:t>Banglore</a:t>
            </a:r>
          </a:p>
          <a:p>
            <a:pPr eaLnBrk="1" hangingPunct="1"/>
            <a:endParaRPr lang="nl-NL" altLang="nl-NL"/>
          </a:p>
        </p:txBody>
      </p:sp>
      <p:sp>
        <p:nvSpPr>
          <p:cNvPr id="7173" name="Text Placeholder 25">
            <a:extLst>
              <a:ext uri="{FF2B5EF4-FFF2-40B4-BE49-F238E27FC236}">
                <a16:creationId xmlns:a16="http://schemas.microsoft.com/office/drawing/2014/main" id="{A45AE9C8-B11C-E243-1F67-BA702BB1CB79}"/>
              </a:ext>
            </a:extLst>
          </p:cNvPr>
          <p:cNvSpPr>
            <a:spLocks noGrp="1"/>
          </p:cNvSpPr>
          <p:nvPr>
            <p:ph type="body" sz="quarter" idx="48"/>
          </p:nvPr>
        </p:nvSpPr>
        <p:spPr>
          <a:xfrm>
            <a:off x="3346450" y="1770063"/>
            <a:ext cx="2382838" cy="330200"/>
          </a:xfrm>
        </p:spPr>
        <p:txBody>
          <a:bodyPr/>
          <a:lstStyle/>
          <a:p>
            <a:pPr eaLnBrk="1" hangingPunct="1"/>
            <a:r>
              <a:rPr lang="nl-NL" altLang="nl-NL"/>
              <a:t>+91 9949289162</a:t>
            </a:r>
          </a:p>
        </p:txBody>
      </p:sp>
      <p:sp>
        <p:nvSpPr>
          <p:cNvPr id="7174" name="Text Placeholder 26">
            <a:extLst>
              <a:ext uri="{FF2B5EF4-FFF2-40B4-BE49-F238E27FC236}">
                <a16:creationId xmlns:a16="http://schemas.microsoft.com/office/drawing/2014/main" id="{EF3F5651-6E35-5426-B0E0-9F2710D1E6AC}"/>
              </a:ext>
            </a:extLst>
          </p:cNvPr>
          <p:cNvSpPr>
            <a:spLocks noGrp="1"/>
          </p:cNvSpPr>
          <p:nvPr>
            <p:ph type="body" sz="quarter" idx="50"/>
          </p:nvPr>
        </p:nvSpPr>
        <p:spPr>
          <a:xfrm>
            <a:off x="382588" y="2995613"/>
            <a:ext cx="4057650" cy="3621087"/>
          </a:xfrm>
        </p:spPr>
        <p:txBody>
          <a:bodyPr/>
          <a:lstStyle/>
          <a:p>
            <a:pPr marL="171450" indent="-171450">
              <a:buFont typeface="Arial" panose="020B0604020202020204" pitchFamily="34" charset="0"/>
              <a:buChar char="•"/>
              <a:defRPr/>
            </a:pPr>
            <a:r>
              <a:rPr lang="en-US" altLang="en-US" sz="1050" dirty="0"/>
              <a:t>A Full Stack Developer who has Strong Knowledge in building</a:t>
            </a:r>
            <a:r>
              <a:rPr lang="en-US" altLang="en-US" sz="1050" b="1" dirty="0"/>
              <a:t> Spring cloud Microservices </a:t>
            </a:r>
            <a:r>
              <a:rPr lang="en-US" altLang="en-US" sz="1050" dirty="0"/>
              <a:t>and </a:t>
            </a:r>
            <a:r>
              <a:rPr lang="en-US" altLang="en-US" sz="1050" b="1" dirty="0"/>
              <a:t>Monolithic</a:t>
            </a:r>
            <a:r>
              <a:rPr lang="en-US" altLang="en-US" sz="1050" dirty="0"/>
              <a:t> </a:t>
            </a:r>
            <a:r>
              <a:rPr lang="en-US" altLang="en-US" sz="1050" b="1" dirty="0"/>
              <a:t>Architecture</a:t>
            </a:r>
            <a:r>
              <a:rPr lang="en-US" altLang="en-US" sz="1050" dirty="0"/>
              <a:t> using </a:t>
            </a:r>
            <a:r>
              <a:rPr lang="en-US" altLang="en-US" sz="1050" b="1" dirty="0"/>
              <a:t>Spring boot</a:t>
            </a:r>
            <a:r>
              <a:rPr lang="en-US" altLang="en-US" sz="1050" dirty="0"/>
              <a:t>, and also Passionate about implementing and launching new projects.</a:t>
            </a:r>
          </a:p>
          <a:p>
            <a:pPr marL="171450" indent="-171450">
              <a:buFont typeface="Arial" panose="020B0604020202020204" pitchFamily="34" charset="0"/>
              <a:buChar char="•"/>
              <a:defRPr/>
            </a:pPr>
            <a:r>
              <a:rPr lang="en-US" altLang="en-US" sz="1050" dirty="0"/>
              <a:t>Interested to learn new technologies and implement them to further improve my knowledge. </a:t>
            </a:r>
          </a:p>
          <a:p>
            <a:pPr marL="171450" indent="-171450">
              <a:buFont typeface="Arial" panose="020B0604020202020204" pitchFamily="34" charset="0"/>
              <a:buChar char="•"/>
              <a:defRPr/>
            </a:pPr>
            <a:r>
              <a:rPr lang="en-US" sz="1050" dirty="0">
                <a:solidFill>
                  <a:srgbClr val="000000"/>
                </a:solidFill>
              </a:rPr>
              <a:t>Experience in creating documentation with Java docs and swagger and in </a:t>
            </a:r>
            <a:r>
              <a:rPr lang="en-US" sz="1050" b="1" dirty="0">
                <a:solidFill>
                  <a:srgbClr val="000000"/>
                </a:solidFill>
              </a:rPr>
              <a:t>unit testing using Junit, Mockito</a:t>
            </a:r>
            <a:r>
              <a:rPr lang="en-US" sz="1050" dirty="0">
                <a:solidFill>
                  <a:srgbClr val="000000"/>
                </a:solidFill>
              </a:rPr>
              <a:t> </a:t>
            </a:r>
            <a:r>
              <a:rPr lang="en-US" dirty="0">
                <a:solidFill>
                  <a:srgbClr val="000000"/>
                </a:solidFill>
              </a:rPr>
              <a:t>.</a:t>
            </a:r>
            <a:endParaRPr lang="en-US" altLang="en-US" dirty="0"/>
          </a:p>
          <a:p>
            <a:pPr marL="171450" indent="-171450">
              <a:buFont typeface="Arial" panose="020B0604020202020204" pitchFamily="34" charset="0"/>
              <a:buChar char="•"/>
              <a:defRPr/>
            </a:pPr>
            <a:r>
              <a:rPr lang="en-US" altLang="en-US" sz="1050" dirty="0"/>
              <a:t>Eager to work in a team of dedicated people and serve a key role in the enhancement and development of the project. </a:t>
            </a:r>
          </a:p>
          <a:p>
            <a:pPr marL="171450" indent="-171450">
              <a:buFont typeface="Arial" panose="020B0604020202020204" pitchFamily="34" charset="0"/>
              <a:buChar char="•"/>
              <a:defRPr/>
            </a:pPr>
            <a:r>
              <a:rPr lang="en-US" altLang="en-US" sz="1050" dirty="0"/>
              <a:t>Has working knowledge on </a:t>
            </a:r>
            <a:r>
              <a:rPr lang="en-US" altLang="en-US" sz="1050" b="1" dirty="0"/>
              <a:t>ReactJS, Java Microservice and Monolithic Application Development</a:t>
            </a:r>
            <a:r>
              <a:rPr lang="en-US" altLang="en-US" sz="1050" dirty="0"/>
              <a:t> using </a:t>
            </a:r>
            <a:r>
              <a:rPr lang="en-US" altLang="en-US" sz="1050" b="1" dirty="0"/>
              <a:t>Spring frame work.</a:t>
            </a:r>
          </a:p>
          <a:p>
            <a:pPr marL="171450" indent="-171450">
              <a:buFont typeface="Arial" panose="020B0604020202020204" pitchFamily="34" charset="0"/>
              <a:buChar char="•"/>
              <a:defRPr/>
            </a:pPr>
            <a:r>
              <a:rPr lang="en-US" altLang="nl-NL" sz="1050" dirty="0"/>
              <a:t>Also Implemented Nodejs in case study and upskilling day by day.</a:t>
            </a:r>
            <a:br>
              <a:rPr lang="en-US" altLang="nl-NL" dirty="0"/>
            </a:br>
            <a:endParaRPr lang="en-US" altLang="nl-NL" dirty="0"/>
          </a:p>
        </p:txBody>
      </p:sp>
      <p:sp>
        <p:nvSpPr>
          <p:cNvPr id="7175" name="TextBox 20">
            <a:extLst>
              <a:ext uri="{FF2B5EF4-FFF2-40B4-BE49-F238E27FC236}">
                <a16:creationId xmlns:a16="http://schemas.microsoft.com/office/drawing/2014/main" id="{56DE6582-D2FE-5E40-5EDC-EA17ECD7B064}"/>
              </a:ext>
            </a:extLst>
          </p:cNvPr>
          <p:cNvSpPr txBox="1">
            <a:spLocks noChangeArrowheads="1"/>
          </p:cNvSpPr>
          <p:nvPr/>
        </p:nvSpPr>
        <p:spPr bwMode="auto">
          <a:xfrm>
            <a:off x="9326563" y="596900"/>
            <a:ext cx="2717800" cy="626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lnSpc>
                <a:spcPct val="114000"/>
              </a:lnSpc>
            </a:pPr>
            <a:r>
              <a:rPr lang="en-US" altLang="nl-NL" sz="1000" dirty="0"/>
              <a:t>Bachelor of Engineering </a:t>
            </a:r>
          </a:p>
          <a:p>
            <a:pPr eaLnBrk="1" hangingPunct="1">
              <a:lnSpc>
                <a:spcPct val="114000"/>
              </a:lnSpc>
            </a:pPr>
            <a:r>
              <a:rPr lang="en-US" altLang="nl-NL" sz="1000" dirty="0"/>
              <a:t>Electronics and Communicational Engineering : 2018 – 2022</a:t>
            </a:r>
          </a:p>
          <a:p>
            <a:pPr eaLnBrk="1" hangingPunct="1">
              <a:lnSpc>
                <a:spcPct val="114000"/>
              </a:lnSpc>
            </a:pPr>
            <a:r>
              <a:rPr lang="en-US" altLang="nl-NL" sz="1200" b="1" dirty="0">
                <a:solidFill>
                  <a:srgbClr val="0070AD"/>
                </a:solidFill>
              </a:rPr>
              <a:t>Certificates</a:t>
            </a:r>
          </a:p>
          <a:p>
            <a:pPr eaLnBrk="1" hangingPunct="1">
              <a:lnSpc>
                <a:spcPct val="114000"/>
              </a:lnSpc>
            </a:pPr>
            <a:r>
              <a:rPr lang="en-US" altLang="nl-NL" sz="1000" dirty="0"/>
              <a:t>AWS Cloud Practitioner</a:t>
            </a:r>
            <a:br>
              <a:rPr lang="en-US" altLang="nl-NL" sz="1000" b="1" dirty="0">
                <a:solidFill>
                  <a:srgbClr val="0070AD"/>
                </a:solidFill>
              </a:rPr>
            </a:br>
            <a:r>
              <a:rPr lang="en-US" altLang="nl-NL" sz="1200" b="1" dirty="0">
                <a:solidFill>
                  <a:srgbClr val="0070AD"/>
                </a:solidFill>
              </a:rPr>
              <a:t>Skills</a:t>
            </a:r>
            <a:br>
              <a:rPr lang="en-US" altLang="nl-NL" sz="1000" b="1" dirty="0">
                <a:solidFill>
                  <a:srgbClr val="0070AD"/>
                </a:solidFill>
              </a:rPr>
            </a:br>
            <a:r>
              <a:rPr lang="en-US" altLang="nl-NL" sz="1000" b="1" dirty="0">
                <a:solidFill>
                  <a:srgbClr val="0070AD"/>
                </a:solidFill>
              </a:rPr>
              <a:t>C</a:t>
            </a:r>
            <a:r>
              <a:rPr lang="en-US" altLang="en-US" sz="1000" dirty="0"/>
              <a:t>ore Java 11</a:t>
            </a:r>
          </a:p>
          <a:p>
            <a:pPr eaLnBrk="1" hangingPunct="1">
              <a:lnSpc>
                <a:spcPct val="114000"/>
              </a:lnSpc>
            </a:pPr>
            <a:r>
              <a:rPr lang="en-US" altLang="en-US" sz="1000" dirty="0"/>
              <a:t>Spring Core</a:t>
            </a:r>
          </a:p>
          <a:p>
            <a:pPr eaLnBrk="1" hangingPunct="1">
              <a:lnSpc>
                <a:spcPct val="114000"/>
              </a:lnSpc>
            </a:pPr>
            <a:r>
              <a:rPr lang="en-US" altLang="en-US" sz="1000" dirty="0"/>
              <a:t>Spring Boot</a:t>
            </a:r>
          </a:p>
          <a:p>
            <a:pPr eaLnBrk="1" hangingPunct="1">
              <a:lnSpc>
                <a:spcPct val="114000"/>
              </a:lnSpc>
            </a:pPr>
            <a:r>
              <a:rPr lang="en-US" altLang="en-US" sz="1000" dirty="0"/>
              <a:t>Spring MVC</a:t>
            </a:r>
          </a:p>
          <a:p>
            <a:pPr eaLnBrk="1" hangingPunct="1">
              <a:lnSpc>
                <a:spcPct val="114000"/>
              </a:lnSpc>
            </a:pPr>
            <a:r>
              <a:rPr lang="en-US" altLang="en-US" sz="1000" dirty="0"/>
              <a:t>Spring Security</a:t>
            </a:r>
          </a:p>
          <a:p>
            <a:pPr eaLnBrk="1" hangingPunct="1">
              <a:lnSpc>
                <a:spcPct val="114000"/>
              </a:lnSpc>
            </a:pPr>
            <a:r>
              <a:rPr lang="en-US" altLang="en-US" sz="1000" dirty="0"/>
              <a:t>Spring Rest</a:t>
            </a:r>
          </a:p>
          <a:p>
            <a:pPr eaLnBrk="1" hangingPunct="1">
              <a:lnSpc>
                <a:spcPct val="114000"/>
              </a:lnSpc>
            </a:pPr>
            <a:r>
              <a:rPr lang="en-US" altLang="en-US" sz="1000" dirty="0"/>
              <a:t>Bootstrap</a:t>
            </a:r>
          </a:p>
          <a:p>
            <a:pPr eaLnBrk="1" hangingPunct="1">
              <a:lnSpc>
                <a:spcPct val="114000"/>
              </a:lnSpc>
            </a:pPr>
            <a:r>
              <a:rPr lang="en-US" altLang="en-US" sz="1000" dirty="0"/>
              <a:t>Junit and Mockito</a:t>
            </a:r>
          </a:p>
          <a:p>
            <a:pPr eaLnBrk="1" hangingPunct="1">
              <a:lnSpc>
                <a:spcPct val="114000"/>
              </a:lnSpc>
            </a:pPr>
            <a:r>
              <a:rPr lang="en-US" altLang="en-US" sz="1000" dirty="0"/>
              <a:t>Cloud Microservices</a:t>
            </a:r>
          </a:p>
          <a:p>
            <a:pPr eaLnBrk="1" hangingPunct="1">
              <a:lnSpc>
                <a:spcPct val="114000"/>
              </a:lnSpc>
            </a:pPr>
            <a:r>
              <a:rPr lang="en-US" altLang="nl-NL" sz="1000" b="1" dirty="0">
                <a:solidFill>
                  <a:srgbClr val="0070AD"/>
                </a:solidFill>
              </a:rPr>
              <a:t>MERN Stack</a:t>
            </a:r>
          </a:p>
          <a:p>
            <a:pPr eaLnBrk="1" hangingPunct="1">
              <a:lnSpc>
                <a:spcPct val="114000"/>
              </a:lnSpc>
            </a:pPr>
            <a:r>
              <a:rPr lang="en-US" altLang="nl-NL" sz="1000" dirty="0"/>
              <a:t>ReactJS</a:t>
            </a:r>
          </a:p>
          <a:p>
            <a:pPr eaLnBrk="1" hangingPunct="1">
              <a:lnSpc>
                <a:spcPct val="114000"/>
              </a:lnSpc>
            </a:pPr>
            <a:r>
              <a:rPr lang="en-US" altLang="nl-NL" sz="1000" dirty="0"/>
              <a:t>NodeJS</a:t>
            </a:r>
          </a:p>
          <a:p>
            <a:pPr eaLnBrk="1" hangingPunct="1">
              <a:lnSpc>
                <a:spcPct val="114000"/>
              </a:lnSpc>
            </a:pPr>
            <a:r>
              <a:rPr lang="en-US" altLang="nl-NL" sz="1000" dirty="0"/>
              <a:t>MongoDB</a:t>
            </a:r>
          </a:p>
          <a:p>
            <a:pPr eaLnBrk="1" hangingPunct="1">
              <a:lnSpc>
                <a:spcPct val="114000"/>
              </a:lnSpc>
            </a:pPr>
            <a:r>
              <a:rPr lang="en-US" altLang="nl-NL" sz="1000" b="1" dirty="0">
                <a:solidFill>
                  <a:srgbClr val="0070AD"/>
                </a:solidFill>
              </a:rPr>
              <a:t>Database</a:t>
            </a:r>
          </a:p>
          <a:p>
            <a:pPr eaLnBrk="1" hangingPunct="1">
              <a:lnSpc>
                <a:spcPct val="114000"/>
              </a:lnSpc>
            </a:pPr>
            <a:r>
              <a:rPr lang="en-US" altLang="nl-NL" sz="1000" dirty="0"/>
              <a:t>No SQL database – MongoDB</a:t>
            </a:r>
          </a:p>
          <a:p>
            <a:pPr eaLnBrk="1" hangingPunct="1">
              <a:lnSpc>
                <a:spcPct val="114000"/>
              </a:lnSpc>
            </a:pPr>
            <a:r>
              <a:rPr lang="en-US" altLang="nl-NL" sz="1000" b="1" dirty="0">
                <a:solidFill>
                  <a:srgbClr val="0070AD"/>
                </a:solidFill>
              </a:rPr>
              <a:t>Web Technologies</a:t>
            </a:r>
            <a:endParaRPr lang="en-US" altLang="nl-NL" sz="1000" dirty="0"/>
          </a:p>
          <a:p>
            <a:pPr eaLnBrk="1" hangingPunct="1">
              <a:lnSpc>
                <a:spcPct val="114000"/>
              </a:lnSpc>
            </a:pPr>
            <a:r>
              <a:rPr lang="en-US" altLang="nl-NL" sz="1000" dirty="0"/>
              <a:t>HTML5</a:t>
            </a:r>
          </a:p>
          <a:p>
            <a:pPr eaLnBrk="1" hangingPunct="1">
              <a:lnSpc>
                <a:spcPct val="114000"/>
              </a:lnSpc>
            </a:pPr>
            <a:r>
              <a:rPr lang="en-US" altLang="nl-NL" sz="1000" dirty="0"/>
              <a:t>CSS3</a:t>
            </a:r>
          </a:p>
          <a:p>
            <a:pPr eaLnBrk="1" hangingPunct="1">
              <a:lnSpc>
                <a:spcPct val="114000"/>
              </a:lnSpc>
            </a:pPr>
            <a:r>
              <a:rPr lang="en-US" altLang="nl-NL" sz="1000" dirty="0" err="1"/>
              <a:t>Javascript</a:t>
            </a:r>
            <a:endParaRPr lang="en-US" altLang="nl-NL" sz="1000" dirty="0"/>
          </a:p>
          <a:p>
            <a:pPr eaLnBrk="1" hangingPunct="1">
              <a:lnSpc>
                <a:spcPct val="114000"/>
              </a:lnSpc>
            </a:pPr>
            <a:endParaRPr lang="en-US" altLang="nl-NL" sz="1000" b="1" dirty="0">
              <a:solidFill>
                <a:srgbClr val="0070AD"/>
              </a:solidFill>
            </a:endParaRPr>
          </a:p>
          <a:p>
            <a:pPr eaLnBrk="1" hangingPunct="1">
              <a:lnSpc>
                <a:spcPct val="114000"/>
              </a:lnSpc>
            </a:pPr>
            <a:r>
              <a:rPr lang="en-US" altLang="nl-NL" sz="1000" b="1" dirty="0" err="1">
                <a:solidFill>
                  <a:srgbClr val="0070AD"/>
                </a:solidFill>
              </a:rPr>
              <a:t>AddOns</a:t>
            </a:r>
            <a:endParaRPr lang="en-US" altLang="nl-NL" sz="1000" dirty="0"/>
          </a:p>
          <a:p>
            <a:pPr eaLnBrk="1" hangingPunct="1">
              <a:lnSpc>
                <a:spcPct val="114000"/>
              </a:lnSpc>
            </a:pPr>
            <a:r>
              <a:rPr lang="en-US" altLang="nl-NL" sz="1000" dirty="0" err="1"/>
              <a:t>Github</a:t>
            </a:r>
            <a:endParaRPr lang="en-US" altLang="nl-NL" sz="1000" dirty="0"/>
          </a:p>
          <a:p>
            <a:pPr eaLnBrk="1" hangingPunct="1">
              <a:lnSpc>
                <a:spcPct val="114000"/>
              </a:lnSpc>
            </a:pPr>
            <a:r>
              <a:rPr lang="en-US" altLang="nl-NL" sz="1000" dirty="0"/>
              <a:t>Maven</a:t>
            </a:r>
          </a:p>
          <a:p>
            <a:pPr eaLnBrk="1" hangingPunct="1">
              <a:lnSpc>
                <a:spcPct val="114000"/>
              </a:lnSpc>
            </a:pPr>
            <a:r>
              <a:rPr lang="en-US" altLang="nl-NL" sz="1000" dirty="0"/>
              <a:t>Postman</a:t>
            </a:r>
          </a:p>
          <a:p>
            <a:pPr eaLnBrk="1" hangingPunct="1">
              <a:lnSpc>
                <a:spcPct val="114000"/>
              </a:lnSpc>
            </a:pPr>
            <a:endParaRPr lang="en-US" altLang="nl-NL" sz="1000" b="1" dirty="0">
              <a:solidFill>
                <a:srgbClr val="0070AD"/>
              </a:solidFill>
            </a:endParaRPr>
          </a:p>
          <a:p>
            <a:pPr eaLnBrk="1" hangingPunct="1">
              <a:lnSpc>
                <a:spcPct val="114000"/>
              </a:lnSpc>
            </a:pPr>
            <a:r>
              <a:rPr lang="en-US" altLang="nl-NL" sz="1000" b="1" dirty="0">
                <a:solidFill>
                  <a:srgbClr val="0070AD"/>
                </a:solidFill>
              </a:rPr>
              <a:t>Additional Details</a:t>
            </a:r>
          </a:p>
          <a:p>
            <a:pPr eaLnBrk="1" hangingPunct="1">
              <a:lnSpc>
                <a:spcPct val="114000"/>
              </a:lnSpc>
            </a:pPr>
            <a:r>
              <a:rPr lang="en-US" altLang="nl-NL" sz="1000" dirty="0"/>
              <a:t>Leadership</a:t>
            </a:r>
          </a:p>
          <a:p>
            <a:pPr eaLnBrk="1" hangingPunct="1">
              <a:lnSpc>
                <a:spcPct val="114000"/>
              </a:lnSpc>
            </a:pPr>
            <a:r>
              <a:rPr lang="en-US" altLang="nl-NL" sz="1000" dirty="0"/>
              <a:t>Communication Skills</a:t>
            </a:r>
          </a:p>
          <a:p>
            <a:pPr eaLnBrk="1" hangingPunct="1">
              <a:lnSpc>
                <a:spcPct val="114000"/>
              </a:lnSpc>
            </a:pPr>
            <a:r>
              <a:rPr lang="en-US" altLang="nl-NL" sz="1000" dirty="0"/>
              <a:t>Time Management</a:t>
            </a:r>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r>
              <a:rPr lang="en-US" altLang="nl-NL" sz="1000" dirty="0">
                <a:solidFill>
                  <a:srgbClr val="FF0000"/>
                </a:solidFill>
              </a:rPr>
              <a:t> </a:t>
            </a:r>
          </a:p>
        </p:txBody>
      </p:sp>
      <p:sp>
        <p:nvSpPr>
          <p:cNvPr id="7176" name="Text Placeholder 1">
            <a:extLst>
              <a:ext uri="{FF2B5EF4-FFF2-40B4-BE49-F238E27FC236}">
                <a16:creationId xmlns:a16="http://schemas.microsoft.com/office/drawing/2014/main" id="{3569154F-E4E4-ECA9-13A8-B76F7334B9D9}"/>
              </a:ext>
            </a:extLst>
          </p:cNvPr>
          <p:cNvSpPr>
            <a:spLocks noGrp="1"/>
          </p:cNvSpPr>
          <p:nvPr>
            <p:ph type="body" sz="quarter" idx="41"/>
          </p:nvPr>
        </p:nvSpPr>
        <p:spPr>
          <a:xfrm>
            <a:off x="2468563" y="290513"/>
            <a:ext cx="6223000" cy="306387"/>
          </a:xfrm>
        </p:spPr>
        <p:txBody>
          <a:bodyPr/>
          <a:lstStyle/>
          <a:p>
            <a:r>
              <a:rPr lang="en-US" altLang="en-US"/>
              <a:t>P</a:t>
            </a:r>
            <a:r>
              <a:rPr lang="en-IN" altLang="en-US"/>
              <a:t> Hemanth Reddy</a:t>
            </a:r>
          </a:p>
        </p:txBody>
      </p:sp>
      <p:pic>
        <p:nvPicPr>
          <p:cNvPr id="7177" name="Picture 7">
            <a:hlinkClick r:id="rId3"/>
            <a:extLst>
              <a:ext uri="{FF2B5EF4-FFF2-40B4-BE49-F238E27FC236}">
                <a16:creationId xmlns:a16="http://schemas.microsoft.com/office/drawing/2014/main" id="{30987A70-8E9F-A0D7-44D4-C4EC382F31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2603500" y="6297613"/>
            <a:ext cx="471488"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8" name="TextBox 3">
            <a:extLst>
              <a:ext uri="{FF2B5EF4-FFF2-40B4-BE49-F238E27FC236}">
                <a16:creationId xmlns:a16="http://schemas.microsoft.com/office/drawing/2014/main" id="{A07D2EF6-FB43-9DBC-317D-3C5890E03468}"/>
              </a:ext>
            </a:extLst>
          </p:cNvPr>
          <p:cNvSpPr txBox="1">
            <a:spLocks noChangeArrowheads="1"/>
          </p:cNvSpPr>
          <p:nvPr/>
        </p:nvSpPr>
        <p:spPr bwMode="auto">
          <a:xfrm>
            <a:off x="3074988" y="6402388"/>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IN" altLang="en-US" sz="1100"/>
              <a:t>Check out my work on GitHub</a:t>
            </a:r>
          </a:p>
        </p:txBody>
      </p:sp>
      <p:pic>
        <p:nvPicPr>
          <p:cNvPr id="7179" name="Picture 4" descr="Free icon download | Linkedin">
            <a:extLst>
              <a:ext uri="{FF2B5EF4-FFF2-40B4-BE49-F238E27FC236}">
                <a16:creationId xmlns:a16="http://schemas.microsoft.com/office/drawing/2014/main" id="{741F6DE0-6AEB-8FA6-72DA-C8735D5458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45550" y="1608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 Placeholder 25">
            <a:extLst>
              <a:ext uri="{FF2B5EF4-FFF2-40B4-BE49-F238E27FC236}">
                <a16:creationId xmlns:a16="http://schemas.microsoft.com/office/drawing/2014/main" id="{992BE8F3-664B-8079-2BCC-2BE3D8C3F39E}"/>
              </a:ext>
            </a:extLst>
          </p:cNvPr>
          <p:cNvSpPr txBox="1">
            <a:spLocks noChangeArrowheads="1"/>
          </p:cNvSpPr>
          <p:nvPr/>
        </p:nvSpPr>
        <p:spPr bwMode="white">
          <a:xfrm>
            <a:off x="3074988" y="198913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eaLnBrk="1" hangingPunct="1"/>
            <a:r>
              <a:rPr lang="nl-NL" altLang="nl-NL" sz="1100">
                <a:solidFill>
                  <a:schemeClr val="bg1"/>
                </a:solidFill>
              </a:rPr>
              <a:t>A4</a:t>
            </a:r>
          </a:p>
        </p:txBody>
      </p:sp>
      <p:pic>
        <p:nvPicPr>
          <p:cNvPr id="5" name="Picture Placeholder 4">
            <a:extLst>
              <a:ext uri="{FF2B5EF4-FFF2-40B4-BE49-F238E27FC236}">
                <a16:creationId xmlns:a16="http://schemas.microsoft.com/office/drawing/2014/main" id="{1BF69FC7-CEA0-51ED-75B6-FA0AD92EA817}"/>
              </a:ext>
            </a:extLst>
          </p:cNvPr>
          <p:cNvPicPr>
            <a:picLocks noGrp="1" noChangeAspect="1"/>
          </p:cNvPicPr>
          <p:nvPr>
            <p:ph type="pic" sz="quarter" idx="46"/>
          </p:nvPr>
        </p:nvPicPr>
        <p:blipFill>
          <a:blip r:embed="rId6"/>
          <a:srcRect t="6675" b="6675"/>
          <a:stretch>
            <a:fillRect/>
          </a:stretch>
        </p:blipFill>
        <p:spPr/>
      </p:pic>
      <p:sp>
        <p:nvSpPr>
          <p:cNvPr id="7182" name="Text Placeholder 1">
            <a:extLst>
              <a:ext uri="{FF2B5EF4-FFF2-40B4-BE49-F238E27FC236}">
                <a16:creationId xmlns:a16="http://schemas.microsoft.com/office/drawing/2014/main" id="{D541E45A-EBAD-D4B3-D88D-B1E7E37BCB05}"/>
              </a:ext>
            </a:extLst>
          </p:cNvPr>
          <p:cNvSpPr>
            <a:spLocks noGrp="1"/>
          </p:cNvSpPr>
          <p:nvPr>
            <p:ph type="body" sz="quarter" idx="47"/>
          </p:nvPr>
        </p:nvSpPr>
        <p:spPr>
          <a:xfrm>
            <a:off x="3227388" y="1501775"/>
            <a:ext cx="3598862" cy="325438"/>
          </a:xfrm>
        </p:spPr>
        <p:txBody>
          <a:bodyPr/>
          <a:lstStyle/>
          <a:p>
            <a:r>
              <a:rPr lang="en-US" altLang="en-US"/>
              <a:t>p-hemanth.reddy@capgemini.com</a:t>
            </a:r>
            <a:endParaRPr lang="en-IN" altLang="en-US"/>
          </a:p>
        </p:txBody>
      </p:sp>
    </p:spTree>
  </p:cSld>
  <p:clrMapOvr>
    <a:masterClrMapping/>
  </p:clrMapOvr>
</p:sld>
</file>

<file path=ppt/theme/theme1.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2.xml><?xml version="1.0" encoding="utf-8"?>
<a:theme xmlns:a="http://schemas.openxmlformats.org/drawingml/2006/main" name="1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737B78-4774-45F9-9514-49EC204949F6}">
  <ds:schemaRefs>
    <ds:schemaRef ds:uri="http://schemas.microsoft.com/sharepoint/v3/contenttype/forms"/>
  </ds:schemaRefs>
</ds:datastoreItem>
</file>

<file path=customXml/itemProps2.xml><?xml version="1.0" encoding="utf-8"?>
<ds:datastoreItem xmlns:ds="http://schemas.openxmlformats.org/officeDocument/2006/customXml" ds:itemID="{0298C6FA-A016-472F-8FE0-15FA072EB2C9}">
  <ds:schemaRefs>
    <ds:schemaRef ds:uri="http://schemas.openxmlformats.org/package/2006/metadata/core-properties"/>
    <ds:schemaRef ds:uri="900c2a09-0d28-449b-b8ad-3e76d664ec44"/>
    <ds:schemaRef ds:uri="http://schemas.microsoft.com/office/2006/documentManagement/types"/>
    <ds:schemaRef ds:uri="http://purl.org/dc/terms/"/>
    <ds:schemaRef ds:uri="http://purl.org/dc/dcmitype/"/>
    <ds:schemaRef ds:uri="http://purl.org/dc/elements/1.1/"/>
    <ds:schemaRef ds:uri="http://schemas.microsoft.com/office/2006/metadata/properties"/>
    <ds:schemaRef ds:uri="e0ffb6ef-0000-48aa-9041-fb29fcb198e5"/>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2DDEADDD-A7DE-4D17-A894-5CEBDBE7EA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Capgemini_Template</Template>
  <TotalTime>4818</TotalTime>
  <Words>357</Words>
  <Application>Microsoft Office PowerPoint</Application>
  <PresentationFormat>Widescreen</PresentationFormat>
  <Paragraphs>68</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Verdana</vt:lpstr>
      <vt:lpstr>Wingdings</vt:lpstr>
      <vt:lpstr>Content Layouts</vt:lpstr>
      <vt:lpstr>1_Content Layouts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Das, Anindya</dc:creator>
  <cp:lastModifiedBy>Reddy, P Hemanth</cp:lastModifiedBy>
  <cp:revision>325</cp:revision>
  <cp:lastPrinted>2018-01-19T12:34:26Z</cp:lastPrinted>
  <dcterms:created xsi:type="dcterms:W3CDTF">2017-10-18T08:40:56Z</dcterms:created>
  <dcterms:modified xsi:type="dcterms:W3CDTF">2022-09-09T10:24:17Z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y fmtid="{D5CDD505-2E9C-101B-9397-08002B2CF9AE}" pid="3" name="MediaServiceImageTags">
    <vt:lpwstr/>
  </property>
</Properties>
</file>