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71" r:id="rId3"/>
    <p:sldId id="272" r:id="rId4"/>
    <p:sldId id="273" r:id="rId5"/>
    <p:sldId id="274" r:id="rId6"/>
    <p:sldId id="275" r:id="rId7"/>
    <p:sldId id="277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3182" autoAdjust="0"/>
  </p:normalViewPr>
  <p:slideViewPr>
    <p:cSldViewPr snapToGrid="0">
      <p:cViewPr varScale="1">
        <p:scale>
          <a:sx n="114" d="100"/>
          <a:sy n="114" d="100"/>
        </p:scale>
        <p:origin x="2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0EB05-80E2-4402-B903-AF7FAB27BDF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6178-38CE-400B-8C1F-59944D88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E6849-397A-4A94-9AF1-9F732167AF7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043FA-11CB-4445-9277-9DE92176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0" y="3571875"/>
            <a:ext cx="12192000" cy="3286124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746061"/>
            <a:ext cx="9144000" cy="590931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36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228600" lvl="0" indent="-228600"/>
            <a:r>
              <a:rPr lang="en-US" noProof="0" dirty="0"/>
              <a:t>Subtitle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869331"/>
            <a:ext cx="8156235" cy="840230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lvl="0"/>
            <a:r>
              <a:rPr lang="en-US" noProof="0" dirty="0"/>
              <a:t>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01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20B-E823-49EB-A12F-1F92A0BA8F96}" type="datetime7">
              <a:rPr lang="en-US" smtClean="0"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9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94EC-77A4-4C6A-8F10-75E1795EFC3D}" type="datetime7">
              <a:rPr lang="en-US" smtClean="0"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30" y="156115"/>
            <a:ext cx="10515600" cy="793339"/>
          </a:xfrm>
        </p:spPr>
        <p:txBody>
          <a:bodyPr/>
          <a:lstStyle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30" y="981728"/>
            <a:ext cx="10515600" cy="4789180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b="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79769"/>
            <a:ext cx="731520" cy="365125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A067BE0C-D399-44E9-9AC9-0DB902C31246}" type="datetime7">
              <a:rPr lang="en-US" smtClean="0"/>
              <a:pPr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9768"/>
            <a:ext cx="4114800" cy="365125"/>
          </a:xfrm>
          <a:noFill/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22280" y="6479767"/>
            <a:ext cx="731520" cy="365125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594CEDED-D3EC-4391-9C77-1999D26E61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831581CA-8D80-411B-B8AE-8E2404D03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17701"/>
            <a:ext cx="10514013" cy="329792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  <a:lvl2pPr marL="45720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n-lt"/>
              </a:defRPr>
            </a:lvl3pPr>
            <a:lvl4pPr marL="1371600" indent="0">
              <a:buNone/>
              <a:defRPr sz="1200">
                <a:latin typeface="+mn-lt"/>
              </a:defRPr>
            </a:lvl4pPr>
            <a:lvl5pPr marL="1828800" indent="0">
              <a:buNone/>
              <a:defRPr sz="1200">
                <a:latin typeface="+mn-lt"/>
              </a:defRPr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5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578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6E8C-3A42-4F63-BDEE-BAB9FEE06546}" type="datetime7">
              <a:rPr lang="en-US" smtClean="0"/>
              <a:t>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1E4A-9C5A-4957-8ADE-8A509DCC6DB9}" type="datetime7">
              <a:rPr lang="en-US" smtClean="0"/>
              <a:t>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2CCC-C422-4A60-951A-AC4BA66836BF}" type="datetime7">
              <a:rPr lang="en-US" smtClean="0"/>
              <a:t>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04F5-7438-46BE-B8B8-A04CEE129520}" type="datetime7">
              <a:rPr lang="en-US" smtClean="0"/>
              <a:t>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505F-B591-4A0B-9176-938D81DF6E52}" type="datetime7">
              <a:rPr lang="en-US" smtClean="0"/>
              <a:t>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Arkel Rios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483E-7C12-4D6C-823D-74CC6CDD6E31}" type="datetime7">
              <a:rPr lang="en-US" smtClean="0"/>
              <a:t>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37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73152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92EB6FAC-529B-45B4-8296-244AE83C31B0}" type="datetime7">
              <a:rPr lang="en-US" smtClean="0"/>
              <a:pPr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2280" y="6493767"/>
            <a:ext cx="73152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594CEDED-D3EC-4391-9C77-1999D26E61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 Pro Semibold" panose="02040702050405020303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4871" y="4869331"/>
            <a:ext cx="8156235" cy="840230"/>
          </a:xfrm>
        </p:spPr>
        <p:txBody>
          <a:bodyPr/>
          <a:lstStyle/>
          <a:p>
            <a:r>
              <a:rPr lang="en-US" dirty="0" smtClean="0"/>
              <a:t>Review for ILA with SAW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20" y="470147"/>
            <a:ext cx="3010320" cy="6763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33" y="2181050"/>
            <a:ext cx="5439534" cy="3286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954" y="1717427"/>
            <a:ext cx="2787708" cy="2268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285" y="4556768"/>
            <a:ext cx="449642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30" y="981728"/>
            <a:ext cx="10515600" cy="14151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\cite{avidan_visual_2022, houlsby_parameter-efficient_2019,jie_convolutional_2022,tu_visual_2023}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51" y="294103"/>
            <a:ext cx="6980704" cy="23550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81" y="3040200"/>
            <a:ext cx="7882974" cy="2796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117" y="2396836"/>
            <a:ext cx="2934109" cy="33246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70" y="1471605"/>
            <a:ext cx="3432420" cy="20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9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1" y="1675332"/>
            <a:ext cx="9850225" cy="943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32" y="3675116"/>
            <a:ext cx="478221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2228682"/>
            <a:ext cx="7935432" cy="2400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710" y="1338888"/>
            <a:ext cx="4642593" cy="4074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578" y="3271815"/>
            <a:ext cx="1028844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4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11" y="2105891"/>
            <a:ext cx="5846249" cy="4176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60" y="1637173"/>
            <a:ext cx="5239580" cy="42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1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45" y="1239452"/>
            <a:ext cx="3327785" cy="48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1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051" y="3176552"/>
            <a:ext cx="177189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98F98"/>
      </a:accent6>
      <a:hlink>
        <a:srgbClr val="0070C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9B069F8-C4CC-4C9C-833E-3B6DB3C3F08F}" vid="{3E815371-C035-4834-B6FA-BDD4E037F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Edwin_WhiteBackground</Template>
  <TotalTime>72</TotalTime>
  <Words>48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Georgia Pro Semibold</vt:lpstr>
      <vt:lpstr>Arial</vt:lpstr>
      <vt:lpstr>Calibri</vt:lpstr>
      <vt:lpstr>Cambria</vt:lpstr>
      <vt:lpstr>Lucida Sans Unicode</vt:lpstr>
      <vt:lpstr>Verdana</vt:lpstr>
      <vt:lpstr>Office 佈景主題</vt:lpstr>
      <vt:lpstr>Review for ILA with SAW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ILA with SAW</dc:title>
  <dc:creator>edwin</dc:creator>
  <cp:lastModifiedBy>edwin</cp:lastModifiedBy>
  <cp:revision>6</cp:revision>
  <dcterms:created xsi:type="dcterms:W3CDTF">2025-03-01T06:19:09Z</dcterms:created>
  <dcterms:modified xsi:type="dcterms:W3CDTF">2025-03-01T07:32:10Z</dcterms:modified>
</cp:coreProperties>
</file>