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2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2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1B7A-20F6-4F3A-AED3-70D0EE8FBB3D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904F-8889-4286-9982-AD55A1201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500189"/>
            <a:ext cx="11672455" cy="533876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 smtClean="0"/>
              <a:t>HEAD OFFICE </a:t>
            </a:r>
            <a:r>
              <a:rPr lang="en-US" dirty="0" smtClean="0"/>
              <a:t>(</a:t>
            </a:r>
            <a:r>
              <a:rPr lang="en-US" sz="1600" dirty="0" smtClean="0"/>
              <a:t>15, </a:t>
            </a:r>
            <a:r>
              <a:rPr lang="en-US" sz="1600" dirty="0" err="1" smtClean="0"/>
              <a:t>Alhaji</a:t>
            </a:r>
            <a:r>
              <a:rPr lang="en-US" sz="1600" dirty="0" smtClean="0"/>
              <a:t> </a:t>
            </a:r>
            <a:r>
              <a:rPr lang="en-US" sz="1600" dirty="0" err="1" smtClean="0"/>
              <a:t>Tokan</a:t>
            </a:r>
            <a:r>
              <a:rPr lang="en-US" sz="1600" dirty="0" smtClean="0"/>
              <a:t> Street, </a:t>
            </a:r>
            <a:r>
              <a:rPr lang="en-US" sz="1600" dirty="0" err="1" smtClean="0"/>
              <a:t>Alaka</a:t>
            </a:r>
            <a:r>
              <a:rPr lang="en-US" sz="1600" dirty="0" smtClean="0"/>
              <a:t> Estate, </a:t>
            </a:r>
            <a:r>
              <a:rPr lang="en-US" sz="1600" dirty="0" err="1" smtClean="0"/>
              <a:t>Funsho</a:t>
            </a:r>
            <a:r>
              <a:rPr lang="en-US" sz="1600" dirty="0" smtClean="0"/>
              <a:t> Williams Drive, </a:t>
            </a:r>
            <a:r>
              <a:rPr lang="en-US" sz="1600" dirty="0" err="1" smtClean="0"/>
              <a:t>Surulere</a:t>
            </a:r>
            <a:r>
              <a:rPr lang="en-US" sz="1600" dirty="0" smtClean="0"/>
              <a:t> Lagos</a:t>
            </a:r>
            <a:r>
              <a:rPr lang="en-US" b="1" dirty="0"/>
              <a:t>.</a:t>
            </a:r>
            <a:r>
              <a:rPr lang="en-US" b="1" dirty="0" smtClean="0"/>
              <a:t>)</a:t>
            </a:r>
            <a:r>
              <a:rPr lang="en-US" dirty="0" smtClean="0"/>
              <a:t> -08073991900, 08073991878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TRUCK CENTRE</a:t>
            </a:r>
            <a:r>
              <a:rPr lang="en-US" dirty="0" smtClean="0"/>
              <a:t>(</a:t>
            </a:r>
            <a:r>
              <a:rPr lang="en-US" sz="1400" dirty="0" smtClean="0"/>
              <a:t>Plot C88, </a:t>
            </a:r>
            <a:r>
              <a:rPr lang="en-US" sz="1400" dirty="0" err="1" smtClean="0"/>
              <a:t>Amuwo</a:t>
            </a:r>
            <a:r>
              <a:rPr lang="en-US" sz="1400" dirty="0" smtClean="0"/>
              <a:t> </a:t>
            </a:r>
            <a:r>
              <a:rPr lang="en-US" sz="1400" dirty="0" err="1" smtClean="0"/>
              <a:t>Odofin</a:t>
            </a:r>
            <a:r>
              <a:rPr lang="en-US" sz="1400" dirty="0" smtClean="0"/>
              <a:t> Commercial, Coker Bus stop, </a:t>
            </a:r>
            <a:r>
              <a:rPr lang="en-US" sz="1400" dirty="0" err="1" smtClean="0"/>
              <a:t>Oshodi</a:t>
            </a:r>
            <a:r>
              <a:rPr lang="en-US" sz="1400" dirty="0" smtClean="0"/>
              <a:t> </a:t>
            </a:r>
            <a:r>
              <a:rPr lang="en-US" sz="1400" dirty="0" err="1" smtClean="0"/>
              <a:t>Apapa</a:t>
            </a:r>
            <a:r>
              <a:rPr lang="en-US" sz="1400" dirty="0" smtClean="0"/>
              <a:t> Expressway, Lagos.</a:t>
            </a:r>
            <a:r>
              <a:rPr lang="en-US" dirty="0" smtClean="0"/>
              <a:t>) 08073991903, 08053197406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LEKKI OFFICE 1 </a:t>
            </a:r>
            <a:r>
              <a:rPr lang="en-US" dirty="0" smtClean="0"/>
              <a:t>(</a:t>
            </a:r>
            <a:r>
              <a:rPr lang="en-US" sz="1400" dirty="0" smtClean="0"/>
              <a:t>Block 94, Plot 1D, </a:t>
            </a:r>
            <a:r>
              <a:rPr lang="en-US" sz="1400" dirty="0" err="1" smtClean="0"/>
              <a:t>Lekki</a:t>
            </a:r>
            <a:r>
              <a:rPr lang="en-US" sz="1400" dirty="0" smtClean="0"/>
              <a:t> Phase 1, Lagos.</a:t>
            </a:r>
            <a:r>
              <a:rPr lang="en-US" dirty="0" smtClean="0"/>
              <a:t>) 08072292908, 08073991900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LEKKI OFFICE 2 </a:t>
            </a:r>
            <a:r>
              <a:rPr lang="en-US" dirty="0" smtClean="0"/>
              <a:t>(</a:t>
            </a:r>
            <a:r>
              <a:rPr lang="en-US" sz="1600" dirty="0"/>
              <a:t>A</a:t>
            </a:r>
            <a:r>
              <a:rPr lang="en-US" sz="1600" dirty="0" smtClean="0"/>
              <a:t>long T.F </a:t>
            </a:r>
            <a:r>
              <a:rPr lang="en-US" sz="1600" dirty="0" err="1"/>
              <a:t>K</a:t>
            </a:r>
            <a:r>
              <a:rPr lang="en-US" sz="1600" dirty="0" err="1" smtClean="0"/>
              <a:t>uboye</a:t>
            </a:r>
            <a:r>
              <a:rPr lang="en-US" sz="1600" dirty="0" smtClean="0"/>
              <a:t> Road, Adjacent </a:t>
            </a:r>
            <a:r>
              <a:rPr lang="en-US" sz="1600" dirty="0"/>
              <a:t>O</a:t>
            </a:r>
            <a:r>
              <a:rPr lang="en-US" sz="1600" dirty="0" smtClean="0"/>
              <a:t>cean </a:t>
            </a:r>
            <a:r>
              <a:rPr lang="en-US" sz="1600" dirty="0"/>
              <a:t>C</a:t>
            </a:r>
            <a:r>
              <a:rPr lang="en-US" sz="1600" dirty="0" smtClean="0"/>
              <a:t>rest </a:t>
            </a:r>
            <a:r>
              <a:rPr lang="en-US" sz="1600" dirty="0"/>
              <a:t>S</a:t>
            </a:r>
            <a:r>
              <a:rPr lang="en-US" sz="1600" dirty="0" smtClean="0"/>
              <a:t>chool, </a:t>
            </a:r>
            <a:r>
              <a:rPr lang="en-US" sz="1600" dirty="0" err="1"/>
              <a:t>L</a:t>
            </a:r>
            <a:r>
              <a:rPr lang="en-US" sz="1600" dirty="0" err="1" smtClean="0"/>
              <a:t>ekki</a:t>
            </a:r>
            <a:r>
              <a:rPr lang="en-US" sz="1600" dirty="0" smtClean="0"/>
              <a:t> Phase 1, Lagos</a:t>
            </a:r>
            <a:r>
              <a:rPr lang="en-US" dirty="0" smtClean="0"/>
              <a:t>)- 08072292914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ONIPANU OFFICE </a:t>
            </a:r>
            <a:r>
              <a:rPr lang="en-US" dirty="0" smtClean="0"/>
              <a:t>(</a:t>
            </a:r>
            <a:r>
              <a:rPr lang="en-US" sz="1600" dirty="0" smtClean="0"/>
              <a:t>163, </a:t>
            </a:r>
            <a:r>
              <a:rPr lang="en-US" sz="1600" dirty="0" err="1" smtClean="0"/>
              <a:t>Ikorodu</a:t>
            </a:r>
            <a:r>
              <a:rPr lang="en-US" sz="1600" dirty="0" smtClean="0"/>
              <a:t> Road, </a:t>
            </a:r>
            <a:r>
              <a:rPr lang="en-US" sz="1600" dirty="0" err="1" smtClean="0"/>
              <a:t>Onipanu</a:t>
            </a:r>
            <a:r>
              <a:rPr lang="en-US" sz="1600" dirty="0" smtClean="0"/>
              <a:t> Bus Stop, Lagos.</a:t>
            </a:r>
            <a:r>
              <a:rPr lang="en-US" dirty="0" smtClean="0"/>
              <a:t>)- 08073991906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FESTAC OFFICE </a:t>
            </a:r>
            <a:r>
              <a:rPr lang="en-US" dirty="0" smtClean="0"/>
              <a:t>(</a:t>
            </a:r>
            <a:r>
              <a:rPr lang="en-US" sz="1600" dirty="0" smtClean="0"/>
              <a:t>Block 37, Plot762f, </a:t>
            </a:r>
            <a:r>
              <a:rPr lang="en-US" sz="1600" dirty="0" err="1" smtClean="0"/>
              <a:t>Amuwo</a:t>
            </a:r>
            <a:r>
              <a:rPr lang="en-US" sz="1600" dirty="0" smtClean="0"/>
              <a:t> </a:t>
            </a:r>
            <a:r>
              <a:rPr lang="en-US" sz="1600" dirty="0" err="1" smtClean="0"/>
              <a:t>Odofin</a:t>
            </a:r>
            <a:r>
              <a:rPr lang="en-US" sz="1600" dirty="0" smtClean="0"/>
              <a:t>, </a:t>
            </a:r>
            <a:r>
              <a:rPr lang="en-US" sz="1600" dirty="0" err="1" smtClean="0"/>
              <a:t>Festac</a:t>
            </a:r>
            <a:r>
              <a:rPr lang="en-US" sz="1600" dirty="0" smtClean="0"/>
              <a:t> Link Bridge, Lagos</a:t>
            </a:r>
            <a:r>
              <a:rPr lang="en-US" dirty="0" smtClean="0"/>
              <a:t>.)- 09050052024, 08053197406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ABUJA OFFICE</a:t>
            </a:r>
            <a:r>
              <a:rPr lang="en-US" dirty="0" smtClean="0"/>
              <a:t>(</a:t>
            </a:r>
            <a:r>
              <a:rPr lang="en-US" sz="1600" dirty="0" smtClean="0"/>
              <a:t>Plot 1504. </a:t>
            </a:r>
            <a:r>
              <a:rPr lang="en-US" sz="1600" dirty="0" err="1" smtClean="0"/>
              <a:t>Cadzone</a:t>
            </a:r>
            <a:r>
              <a:rPr lang="en-US" sz="1600" dirty="0" smtClean="0"/>
              <a:t> B06, After Ministry Of Transportation, </a:t>
            </a:r>
            <a:r>
              <a:rPr lang="en-US" sz="1600" dirty="0" err="1" smtClean="0"/>
              <a:t>Mabushi</a:t>
            </a:r>
            <a:r>
              <a:rPr lang="en-US" sz="1600" dirty="0" smtClean="0"/>
              <a:t>, F.C.T. Abuja</a:t>
            </a:r>
            <a:r>
              <a:rPr lang="en-US" dirty="0" smtClean="0"/>
              <a:t>)- 08073991880, 08072292918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PORT HARCOURT OFFICE </a:t>
            </a:r>
            <a:r>
              <a:rPr lang="en-US" dirty="0" smtClean="0"/>
              <a:t>(</a:t>
            </a:r>
            <a:r>
              <a:rPr lang="en-US" sz="1900" dirty="0" smtClean="0"/>
              <a:t>234, Aba Road, Port Harcourt, Rivers State</a:t>
            </a:r>
            <a:r>
              <a:rPr lang="en-US" dirty="0" smtClean="0"/>
              <a:t>.)- 08072292927,08073991882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ILORIN OFFICE </a:t>
            </a:r>
            <a:r>
              <a:rPr lang="en-US" dirty="0" smtClean="0"/>
              <a:t>(</a:t>
            </a:r>
            <a:r>
              <a:rPr lang="en-US" sz="1600" dirty="0" smtClean="0"/>
              <a:t>Asa Dam Road, Ilorin, </a:t>
            </a:r>
            <a:r>
              <a:rPr lang="en-US" sz="1600" dirty="0" err="1" smtClean="0"/>
              <a:t>Kwara</a:t>
            </a:r>
            <a:r>
              <a:rPr lang="en-US" sz="1600" dirty="0" smtClean="0"/>
              <a:t> State</a:t>
            </a:r>
            <a:r>
              <a:rPr lang="en-US" dirty="0" smtClean="0"/>
              <a:t>)- 08058695510, 08058695513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2737"/>
            <a:ext cx="11353800" cy="1205996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BRANCHES AND PHONE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Observation…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973" y="1080656"/>
            <a:ext cx="10636827" cy="509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Picture quality</a:t>
            </a:r>
          </a:p>
          <a:p>
            <a:pPr marL="0" indent="0">
              <a:buNone/>
            </a:pPr>
            <a:r>
              <a:rPr lang="en-US" sz="1800" dirty="0" smtClean="0"/>
              <a:t>Assembly plant picture- labelled car workshop</a:t>
            </a:r>
          </a:p>
          <a:p>
            <a:pPr marL="0" indent="0">
              <a:buNone/>
            </a:pPr>
            <a:r>
              <a:rPr lang="en-US" sz="1800" dirty="0" smtClean="0"/>
              <a:t>News update- sole franchisee.</a:t>
            </a:r>
          </a:p>
          <a:p>
            <a:pPr marL="0" indent="0">
              <a:buNone/>
            </a:pPr>
            <a:r>
              <a:rPr lang="en-US" sz="1800" dirty="0" smtClean="0"/>
              <a:t>The fonts are not the same.</a:t>
            </a:r>
          </a:p>
          <a:p>
            <a:pPr marL="0" indent="0">
              <a:buNone/>
            </a:pPr>
            <a:r>
              <a:rPr lang="en-US" sz="1800" dirty="0" smtClean="0"/>
              <a:t>Spare part paragraph( no comma, no full stop) </a:t>
            </a:r>
            <a:r>
              <a:rPr lang="en-US" sz="1800" dirty="0" err="1" smtClean="0"/>
              <a:t>Zoomlion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r>
              <a:rPr lang="en-US" sz="1800" dirty="0" smtClean="0"/>
              <a:t>The capital base /asset base </a:t>
            </a:r>
          </a:p>
          <a:p>
            <a:pPr marL="0" indent="0">
              <a:buNone/>
            </a:pPr>
            <a:r>
              <a:rPr lang="en-US" sz="1800" dirty="0" smtClean="0"/>
              <a:t>Contact hours- Sales Hour.</a:t>
            </a:r>
          </a:p>
          <a:p>
            <a:pPr marL="0" indent="0">
              <a:buNone/>
            </a:pPr>
            <a:r>
              <a:rPr lang="en-US" sz="1800" dirty="0" smtClean="0"/>
              <a:t>Blog- Pictures are not sharp. </a:t>
            </a:r>
          </a:p>
          <a:p>
            <a:pPr marL="0" indent="0">
              <a:buNone/>
            </a:pPr>
            <a:r>
              <a:rPr lang="en-US" sz="1800" dirty="0" smtClean="0"/>
              <a:t>Vehicle listing.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88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BRANCHES AND PHONE NUMBERS</vt:lpstr>
      <vt:lpstr>Other Observation…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BRANCHES AND PHONE NUMBERS</dc:title>
  <dc:creator>GED-OFFICE</dc:creator>
  <cp:lastModifiedBy>GED-OFFICE</cp:lastModifiedBy>
  <cp:revision>4</cp:revision>
  <dcterms:created xsi:type="dcterms:W3CDTF">2020-12-30T18:15:23Z</dcterms:created>
  <dcterms:modified xsi:type="dcterms:W3CDTF">2020-12-30T19:12:03Z</dcterms:modified>
</cp:coreProperties>
</file>