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0" y="438"/>
      </p:cViewPr>
      <p:guideLst>
        <p:guide orient="horz" pos="288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B333F-7F25-4B1B-A936-41495B14503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345A1-D5FF-4FDA-8556-4DCEB97E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B203-FD71-DDF4-D08F-F00AE24DF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3507B-24DD-0EA7-09AA-876C505D5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19E5-1C33-8449-8E24-692338E2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9730-F452-4388-828B-688962B75E17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55CA-EEFF-3609-7A2F-3895521D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9CFD-0F60-E05B-A269-2971457D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6E05-86BB-A08C-A247-9064B44F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4B29B-053F-1CC2-8D0E-090049AEF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3022-093A-759B-83FC-B84404B4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864D-3EDE-4B50-8115-ADA012C71D74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C3DB-12E9-9D21-34F6-AEC0D458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CD9E-C225-562B-CB34-08AF0AD7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8CE41-4432-3EC1-CABD-33DEEC53F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CC62E-A466-F07A-B03C-B0DD28C5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2A2E-5E6D-E267-0ACF-3522DADD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5E9-43A6-43A4-ABC5-F3B3F9294F0E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4D8B-7EAB-514A-2663-9D750CF4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C167-462C-114E-283B-B20BDBFF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9C7-BF70-E7E4-512F-7578506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F4ED-738B-E264-36BB-7A69AFFE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2785-1846-D29A-8C6B-EA4AD07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CB35-62E2-40AB-9EDA-DCE84E9FE946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4B2E-97D8-BE33-E576-2C016EEE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AF63-BCE4-0913-E532-F243046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F36C-3D07-C4EA-7CA2-A99D12CC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69565-9A40-785B-B37E-BA6D1128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D4A6-7153-63DA-2AEA-FD94AD7D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CFE-E64C-466D-8B63-401C6F65F782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4BC3-468B-37E6-6148-E713F75D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0767-0291-2886-F385-73F54FF0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95D1-EDEA-C426-F1A9-09B419E6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10BF-554F-4B3F-2C53-94D527EFB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1CE1-EBB0-CDFD-FFB5-7A934184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7F85-9B1F-0530-8BB4-C1583218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04C-FB29-4BBB-98D2-301E646753F9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C5BCB-0544-4636-C337-8C1921A2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C9CC-98DB-8B86-D62B-E645C2BC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222-59F0-C8B8-2F84-EE9E26E5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C1C2-0A92-A0C0-060D-B707EFB5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77E1-E6A3-AAFD-2D5C-1C26959AE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8557A-D415-B998-D4DD-30B4BBC7C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32FA0-F2A8-3309-FFB3-2C1310C61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E2FA-4D97-1EF4-DF81-659544A6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9229-7BBD-4C06-B465-986FC56A6DE6}" type="datetime1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FB286-EDBB-CA88-400C-195E1513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40FC1-DBAE-63A0-95A7-523CA58D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9E30-980D-A77F-A8F6-B999AAD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1B205-E811-B83A-9F8D-F3969EEB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E53B-10E8-48DB-830F-C2E1362161BD}" type="datetime1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53BE1-6637-321E-AECC-BF57BD0C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A793C-C60F-9566-8ACB-71704249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30633-1A85-6893-74EA-6A042B4E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9034-C986-4B23-B4C0-290F56A07B7C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98331-7140-AFF0-A500-203A0129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F0F4-1420-B99D-522C-93A1289C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9BD1-AEB2-1A59-B69F-E0C3C998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7A0E-ED09-972E-AFE8-EDAB821E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E477-E095-A203-01E2-C2D60EBB1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6452-F099-A782-65C3-B7F206B7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CD27-0FE5-4DC5-9109-498A52B928C8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6EFA4-F89E-779B-B4CF-FC9FB884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F64E-D919-2DA9-DA77-64B78322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A43F-9CD2-6B27-5AB5-84677051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1B789-38F9-5B29-E1D3-1CA28793A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C325-7CD5-DBC3-24E7-DEE42978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F7BBB-C5C7-4802-06DA-3C04BB05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4484-A993-429F-B0EF-54706BBDFFE0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56D0-BB5D-64A8-685A-43355FA8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1025-2606-9F7F-1ED8-6E2CB2D6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FA04A-876E-172F-E794-986297F5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23E6-113A-BCEB-D4B5-959905EC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E499-9D7E-F78E-5520-5326BAED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6FB5-7FFF-42E7-81D7-74B285B1B4DD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4858-BDBE-A37F-C12A-D8773CF74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2007-14FA-5685-B550-2B9CABA75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4DB1-608B-4006-BB98-65DA2571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rường Đại học Phenikaa">
            <a:extLst>
              <a:ext uri="{FF2B5EF4-FFF2-40B4-BE49-F238E27FC236}">
                <a16:creationId xmlns:a16="http://schemas.microsoft.com/office/drawing/2014/main" id="{363C3FE5-E105-1A2F-0530-DA0D756D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199672"/>
            <a:ext cx="2515130" cy="64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B2E18B-618A-593C-9D6A-E65405DBDB03}"/>
              </a:ext>
            </a:extLst>
          </p:cNvPr>
          <p:cNvSpPr txBox="1"/>
          <p:nvPr/>
        </p:nvSpPr>
        <p:spPr>
          <a:xfrm>
            <a:off x="1413904" y="1710548"/>
            <a:ext cx="9364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tài chính</a:t>
            </a:r>
            <a:endParaRPr lang="en-US" sz="6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ADF29-8579-1F0F-52B7-A309BF0EC3D1}"/>
              </a:ext>
            </a:extLst>
          </p:cNvPr>
          <p:cNvSpPr txBox="1"/>
          <p:nvPr/>
        </p:nvSpPr>
        <p:spPr>
          <a:xfrm>
            <a:off x="1453508" y="3429000"/>
            <a:ext cx="57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Nhóm: 3.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Lớp: Kỹ thuật phần mềm.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pPr marL="153670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Bùi Trọng Thành Nam. </a:t>
            </a:r>
          </a:p>
          <a:p>
            <a:pPr marL="153670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Nguyễn Xuân Phước.</a:t>
            </a:r>
          </a:p>
          <a:p>
            <a:pPr marL="153670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Tô Văn Tú.</a:t>
            </a:r>
          </a:p>
          <a:p>
            <a:pPr marL="153670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Thế Tường.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358C14-F948-C5A9-C300-6DFF92E3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2E7-A0AF-4E5E-A3F3-7C715C982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9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D3E0F-C335-1C79-A441-F9F40C33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6BBBCB-DF69-9B35-496A-857C990CC3D8}"/>
              </a:ext>
            </a:extLst>
          </p:cNvPr>
          <p:cNvSpPr txBox="1"/>
          <p:nvPr/>
        </p:nvSpPr>
        <p:spPr>
          <a:xfrm>
            <a:off x="609600" y="457200"/>
            <a:ext cx="3922643" cy="774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78C667-88DB-C15E-6BF4-12BF42B9E820}"/>
              </a:ext>
            </a:extLst>
          </p:cNvPr>
          <p:cNvSpPr txBox="1"/>
          <p:nvPr/>
        </p:nvSpPr>
        <p:spPr>
          <a:xfrm>
            <a:off x="609600" y="1231762"/>
            <a:ext cx="4117128" cy="527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63550" indent="-4635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khai thác dữ liệu và quản lý tài chính cá nhân đã trở nên thiết thực hơn và đóng vai trò quan trọng trong cuộc sống hàng ngày.</a:t>
            </a:r>
          </a:p>
          <a:p>
            <a:pPr marL="463550" indent="-4635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Sự phổ biến của tin học và máy tính, phần lớn cá nhân và gia đình đều có và biết cách sử dụng máy tính.</a:t>
            </a:r>
          </a:p>
          <a:p>
            <a:pPr marL="463550" indent="-4635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Việc ghi chép và thống kê chi tiêu thường không đầy đủ do bận rộn với công việc gia đình và xã hội.</a:t>
            </a:r>
          </a:p>
          <a:p>
            <a:pPr marL="292100" indent="-292100" algn="just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Nhóm chúng em đã quyết định chọn về đề tài "Ứng dụng quản lý tài chính"</a:t>
            </a:r>
          </a:p>
        </p:txBody>
      </p:sp>
      <p:pic>
        <p:nvPicPr>
          <p:cNvPr id="7" name="Picture 6" descr="A person using a calculator and a pen&#10;&#10;Description automatically generated">
            <a:extLst>
              <a:ext uri="{FF2B5EF4-FFF2-40B4-BE49-F238E27FC236}">
                <a16:creationId xmlns:a16="http://schemas.microsoft.com/office/drawing/2014/main" id="{57F576B3-78FA-8E12-F56F-C710B22A8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800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10" name="Picture 9" descr="A close-up of hands using a calculator&#10;&#10;Description automatically generated">
            <a:extLst>
              <a:ext uri="{FF2B5EF4-FFF2-40B4-BE49-F238E27FC236}">
                <a16:creationId xmlns:a16="http://schemas.microsoft.com/office/drawing/2014/main" id="{E2834DD1-1EF4-AC61-C4D3-4CCB7AB5FB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9" b="12764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582B4-DAA1-B3A1-CD43-11AFE8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56350"/>
            <a:ext cx="838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FB4DB1-608B-4006-BB98-65DA2571F04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F3D427-DEE1-951F-FE72-236D216D6902}"/>
              </a:ext>
            </a:extLst>
          </p:cNvPr>
          <p:cNvSpPr txBox="1"/>
          <p:nvPr/>
        </p:nvSpPr>
        <p:spPr>
          <a:xfrm>
            <a:off x="6417734" y="490539"/>
            <a:ext cx="4462302" cy="1285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Các phần mềm quản lý có sẵn</a:t>
            </a:r>
          </a:p>
        </p:txBody>
      </p:sp>
      <p:pic>
        <p:nvPicPr>
          <p:cNvPr id="5" name="Picture 4" descr="A screenshot of a phone app&#10;&#10;Description automatically generated">
            <a:extLst>
              <a:ext uri="{FF2B5EF4-FFF2-40B4-BE49-F238E27FC236}">
                <a16:creationId xmlns:a16="http://schemas.microsoft.com/office/drawing/2014/main" id="{4BDD3320-0788-CEB3-5FA1-2ADADBC6F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4" r="18104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4C8303-1BEC-0288-AB80-433A3B21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013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23FB4DB1-608B-4006-BB98-65DA2571F041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6B000281-3497-5400-7F31-FF28A84EE83C}"/>
              </a:ext>
            </a:extLst>
          </p:cNvPr>
          <p:cNvSpPr txBox="1"/>
          <p:nvPr/>
        </p:nvSpPr>
        <p:spPr>
          <a:xfrm>
            <a:off x="6417735" y="1775790"/>
            <a:ext cx="5469466" cy="4306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63550" indent="-463550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Phần mềm miễn phí:</a:t>
            </a:r>
          </a:p>
          <a:p>
            <a:pPr marL="463550" indent="-238125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Phiên bản dùng thử hoặc giới hạn thời gian sử dụng.</a:t>
            </a:r>
          </a:p>
          <a:p>
            <a:pPr marL="463550" indent="-238125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Chưa được kiểm thử và sửa lỗi một cách đầy đủ.</a:t>
            </a:r>
          </a:p>
          <a:p>
            <a:pPr marL="463550" indent="-463550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có phí:</a:t>
            </a:r>
          </a:p>
          <a:p>
            <a:pPr marL="463550" indent="-238125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Mất phí để sở hữu, sử dụng phần mềm.</a:t>
            </a:r>
          </a:p>
          <a:p>
            <a:pPr marL="463550" indent="-238125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Giá thành này thường khá cao.</a:t>
            </a:r>
          </a:p>
          <a:p>
            <a:pPr marL="463550" indent="-463550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việt hóa:</a:t>
            </a:r>
          </a:p>
          <a:p>
            <a:pPr marL="463550" indent="-238125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bởi các công ty nước ngoài.</a:t>
            </a:r>
          </a:p>
          <a:p>
            <a:pPr marL="463550" indent="-238125"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Việt hóa chưa được hoàn toàn thực hiện</a:t>
            </a:r>
          </a:p>
        </p:txBody>
      </p:sp>
    </p:spTree>
    <p:extLst>
      <p:ext uri="{BB962C8B-B14F-4D97-AF65-F5344CB8AC3E}">
        <p14:creationId xmlns:p14="http://schemas.microsoft.com/office/powerpoint/2010/main" val="27462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4AB49-B690-C654-A972-8D2D78C899A3}"/>
              </a:ext>
            </a:extLst>
          </p:cNvPr>
          <p:cNvSpPr txBox="1"/>
          <p:nvPr/>
        </p:nvSpPr>
        <p:spPr>
          <a:xfrm>
            <a:off x="622017" y="477078"/>
            <a:ext cx="6149843" cy="1272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Khó khăn khi sử dụng phần mềm quản lý có sẵn.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DCFC9-22E2-EF27-A05A-8E7DEC60FB41}"/>
              </a:ext>
            </a:extLst>
          </p:cNvPr>
          <p:cNvSpPr txBox="1"/>
          <p:nvPr/>
        </p:nvSpPr>
        <p:spPr>
          <a:xfrm>
            <a:off x="620494" y="1696270"/>
            <a:ext cx="5473982" cy="3789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8788" indent="-458788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Chi phí.</a:t>
            </a:r>
          </a:p>
          <a:p>
            <a:pPr marL="463550" lvl="1" indent="-23812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trả phí thường không thu hút khách hàng.</a:t>
            </a:r>
          </a:p>
          <a:p>
            <a:pPr marL="463550" lvl="1" indent="-23812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thường không quan tâm đến khả năng hoạt động tốt của phần mềm trả phí.</a:t>
            </a:r>
          </a:p>
          <a:p>
            <a:pPr marL="463550" indent="-4635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 nhân hóa chương trình.</a:t>
            </a:r>
          </a:p>
          <a:p>
            <a:pPr marL="463550" lvl="1" indent="-23812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được thiết kế chung cho nhiều cá nhân khác nhau và thường theo một khuôn mẫu cố định.</a:t>
            </a:r>
          </a:p>
          <a:p>
            <a:pPr marL="463550" lvl="1" indent="-23812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tuỳ chỉnh và thay đổi phần mềm theo nhu cầu riêng của bạn có thể bị hạn chế</a:t>
            </a:r>
          </a:p>
        </p:txBody>
      </p:sp>
      <p:pic>
        <p:nvPicPr>
          <p:cNvPr id="6" name="Picture 5" descr="A person holding a device&#10;&#10;Description automatically generated">
            <a:extLst>
              <a:ext uri="{FF2B5EF4-FFF2-40B4-BE49-F238E27FC236}">
                <a16:creationId xmlns:a16="http://schemas.microsoft.com/office/drawing/2014/main" id="{ECEF4C29-CA24-3E2F-01B8-016E39131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6" r="1583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5A9CC-26C0-65A2-319D-D28537DC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3FB4DB1-608B-4006-BB98-65DA2571F041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219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52E9F-A517-1159-5231-68546FC19586}"/>
              </a:ext>
            </a:extLst>
          </p:cNvPr>
          <p:cNvSpPr txBox="1"/>
          <p:nvPr/>
        </p:nvSpPr>
        <p:spPr>
          <a:xfrm>
            <a:off x="609600" y="457200"/>
            <a:ext cx="6467061" cy="69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Đặc tả yêu cầu bài toán.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9D79CA27-579B-7F85-427D-E791E2E25C8B}"/>
              </a:ext>
            </a:extLst>
          </p:cNvPr>
          <p:cNvSpPr txBox="1"/>
          <p:nvPr/>
        </p:nvSpPr>
        <p:spPr>
          <a:xfrm>
            <a:off x="606552" y="1152939"/>
            <a:ext cx="4967771" cy="3393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63550" indent="-466344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Người sử dụng có thể lưu lại các thông tin chi tiêu hàng ngày. Các thông tin lưu trữ cho một phần chi tiêu bao gồm: tên sản phẩm, số tiền, thời gian....</a:t>
            </a:r>
          </a:p>
          <a:p>
            <a:pPr marL="463550" indent="-466344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Có phần thống kê, đánh giá theo các khoảng thời gian nhất định.</a:t>
            </a:r>
          </a:p>
          <a:p>
            <a:pPr marL="463550" indent="-466344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tìm kiếm theo tên, ngày tháng, số tiền.... </a:t>
            </a:r>
          </a:p>
        </p:txBody>
      </p:sp>
      <p:pic>
        <p:nvPicPr>
          <p:cNvPr id="8" name="Picture 7" descr="A person drawing a dollar sign on a book&#10;&#10;Description automatically generated">
            <a:extLst>
              <a:ext uri="{FF2B5EF4-FFF2-40B4-BE49-F238E27FC236}">
                <a16:creationId xmlns:a16="http://schemas.microsoft.com/office/drawing/2014/main" id="{FFC5731C-735A-E4FA-C31F-0B672BF9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0" r="3322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0CD48-5C9A-E267-35C9-978D137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3FB4DB1-608B-4006-BB98-65DA2571F041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86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24C15-DEF0-D2D4-5E27-11E28E0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24881-B73F-9469-7B09-2305093C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86D55-D59C-3ED5-6BE6-C2D9DF81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F4F3D-CD40-ACF4-EFBE-F3410BB8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4DB1-608B-4006-BB98-65DA2571F0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Tô Văn Tú</dc:creator>
  <cp:lastModifiedBy>Tô Văn Tú</cp:lastModifiedBy>
  <cp:revision>1</cp:revision>
  <dcterms:created xsi:type="dcterms:W3CDTF">2023-08-01T02:29:38Z</dcterms:created>
  <dcterms:modified xsi:type="dcterms:W3CDTF">2023-08-01T03:59:32Z</dcterms:modified>
</cp:coreProperties>
</file>