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5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3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59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7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0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8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28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11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23DC-2601-48C0-B816-E72A6E3A7D13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39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GATHEHUB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Connect, Collaborate, Communicate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4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Keywords: </a:t>
            </a:r>
          </a:p>
          <a:p>
            <a:pPr marL="457200" lvl="1" indent="0">
              <a:buNone/>
            </a:pPr>
            <a:r>
              <a:rPr lang="en-US" altLang="zh-TW" dirty="0" smtClean="0"/>
              <a:t>Open, On Demand, Collaboration, Communication, Conference, Shared Whiteboard, Application Casting, Screen Casting, Audio/Video Casting</a:t>
            </a:r>
          </a:p>
          <a:p>
            <a:r>
              <a:rPr lang="en-US" altLang="zh-CN" dirty="0" smtClean="0"/>
              <a:t>Orientation:</a:t>
            </a:r>
          </a:p>
          <a:p>
            <a:pPr marL="457200" lvl="1" indent="0">
              <a:buNone/>
            </a:pPr>
            <a:r>
              <a:rPr lang="en-US" altLang="zh-TW" dirty="0" smtClean="0"/>
              <a:t>Web Application (HTML5 / </a:t>
            </a:r>
            <a:r>
              <a:rPr lang="en-US" altLang="zh-CN" dirty="0" err="1" smtClean="0"/>
              <a:t>RoR</a:t>
            </a:r>
            <a:r>
              <a:rPr lang="en-US" altLang="zh-CN" dirty="0" smtClean="0"/>
              <a:t>/ JS)</a:t>
            </a:r>
          </a:p>
          <a:p>
            <a:pPr marL="457200" lvl="1" indent="0">
              <a:buNone/>
            </a:pPr>
            <a:r>
              <a:rPr lang="en-US" altLang="zh-TW" dirty="0" smtClean="0"/>
              <a:t>Apps (Android / IOS / Windows on PC/Tablet/Mobiles)</a:t>
            </a:r>
          </a:p>
          <a:p>
            <a:r>
              <a:rPr lang="en-US" altLang="zh-CN" dirty="0" smtClean="0"/>
              <a:t>Abstract:</a:t>
            </a:r>
          </a:p>
          <a:p>
            <a:pPr marL="457200" lvl="1" indent="0">
              <a:buNone/>
            </a:pPr>
            <a:r>
              <a:rPr lang="en-US" altLang="zh-CN" dirty="0" smtClean="0"/>
              <a:t>There are more and more distributed communities who have the needs to </a:t>
            </a:r>
            <a:r>
              <a:rPr lang="en-US" altLang="zh-CN" dirty="0" smtClean="0"/>
              <a:t>collaborate in real-time over </a:t>
            </a:r>
            <a:r>
              <a:rPr lang="en-US" altLang="zh-CN" dirty="0" smtClean="0"/>
              <a:t>Internet besides </a:t>
            </a:r>
            <a:r>
              <a:rPr lang="en-US" altLang="zh-CN" dirty="0" smtClean="0"/>
              <a:t>social communications. </a:t>
            </a:r>
            <a:r>
              <a:rPr lang="en-US" altLang="zh-TW" dirty="0" smtClean="0"/>
              <a:t>With </a:t>
            </a:r>
            <a:r>
              <a:rPr lang="en-US" altLang="zh-TW" dirty="0" err="1" smtClean="0"/>
              <a:t>Gatherhub</a:t>
            </a:r>
            <a:r>
              <a:rPr lang="en-US" altLang="zh-TW" dirty="0" smtClean="0"/>
              <a:t>, </a:t>
            </a:r>
            <a:r>
              <a:rPr lang="en-US" altLang="zh-TW" dirty="0" smtClean="0"/>
              <a:t>any one can host an interactive conference or live broadcasting session online. The purpose of </a:t>
            </a:r>
            <a:r>
              <a:rPr lang="en-US" altLang="zh-TW" dirty="0" err="1" smtClean="0"/>
              <a:t>Gatherhub</a:t>
            </a:r>
            <a:r>
              <a:rPr lang="en-US" altLang="zh-TW" dirty="0" smtClean="0"/>
              <a:t> is to help to improve the distributed </a:t>
            </a:r>
            <a:r>
              <a:rPr lang="en-US" altLang="zh-TW" dirty="0" smtClean="0"/>
              <a:t>real-time communication </a:t>
            </a:r>
            <a:r>
              <a:rPr lang="en-US" altLang="zh-TW" dirty="0" smtClean="0"/>
              <a:t>over </a:t>
            </a:r>
            <a:r>
              <a:rPr lang="en-US" altLang="zh-TW" dirty="0" smtClean="0"/>
              <a:t>Internet and is for everyone to use </a:t>
            </a:r>
            <a:r>
              <a:rPr lang="en-US" altLang="zh-TW" smtClean="0"/>
              <a:t>whenever they need.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33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Tele-Board</a:t>
            </a:r>
          </a:p>
          <a:p>
            <a:pPr lvl="1"/>
            <a:r>
              <a:rPr lang="en-US" altLang="zh-CN" dirty="0" smtClean="0"/>
              <a:t>A shared whiteboard that multiple users can use simultaneously at different locations.</a:t>
            </a:r>
          </a:p>
          <a:p>
            <a:r>
              <a:rPr lang="en-US" altLang="zh-CN" dirty="0" smtClean="0"/>
              <a:t>Live-Cast</a:t>
            </a:r>
          </a:p>
          <a:p>
            <a:pPr lvl="1"/>
            <a:r>
              <a:rPr lang="en-US" altLang="zh-CN" dirty="0" smtClean="0"/>
              <a:t>A one to many broadcasting of the host’s application (such as slide or video player), screen, or camera.</a:t>
            </a:r>
          </a:p>
          <a:p>
            <a:r>
              <a:rPr lang="en-US" altLang="zh-CN" dirty="0" smtClean="0"/>
              <a:t>Communications</a:t>
            </a:r>
          </a:p>
          <a:p>
            <a:pPr lvl="1"/>
            <a:r>
              <a:rPr lang="en-US" altLang="zh-CN" dirty="0" smtClean="0"/>
              <a:t>Instant Message, File Sharing, Audio, </a:t>
            </a:r>
            <a:r>
              <a:rPr lang="en-US" altLang="zh-TW" dirty="0" smtClean="0"/>
              <a:t>Video, etc.</a:t>
            </a:r>
          </a:p>
        </p:txBody>
      </p:sp>
    </p:spTree>
    <p:extLst>
      <p:ext uri="{BB962C8B-B14F-4D97-AF65-F5344CB8AC3E}">
        <p14:creationId xmlns:p14="http://schemas.microsoft.com/office/powerpoint/2010/main" val="10339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167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新細明體</vt:lpstr>
      <vt:lpstr>宋体</vt:lpstr>
      <vt:lpstr>Arial</vt:lpstr>
      <vt:lpstr>Calibri</vt:lpstr>
      <vt:lpstr>Calibri Light</vt:lpstr>
      <vt:lpstr>Office 主题</vt:lpstr>
      <vt:lpstr>GATHEHUB</vt:lpstr>
      <vt:lpstr>Overview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GATHEROOM</dc:title>
  <dc:creator>Li Quark</dc:creator>
  <cp:lastModifiedBy>Li Quark</cp:lastModifiedBy>
  <cp:revision>21</cp:revision>
  <dcterms:created xsi:type="dcterms:W3CDTF">2015-07-28T04:50:00Z</dcterms:created>
  <dcterms:modified xsi:type="dcterms:W3CDTF">2015-08-15T03:49:00Z</dcterms:modified>
</cp:coreProperties>
</file>