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7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3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80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59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7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0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18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28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1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2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23DC-2601-48C0-B816-E72A6E3A7D13}" type="datetimeFigureOut">
              <a:rPr lang="zh-TW" altLang="en-US" smtClean="0"/>
              <a:t>2015/7/28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71D3-018E-41F5-B4DD-CE3DF4A1E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9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GATHEROOM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An online conference room application 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48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Teleboard</a:t>
            </a:r>
            <a:endParaRPr lang="en-US" altLang="zh-CN" dirty="0" smtClean="0"/>
          </a:p>
          <a:p>
            <a:r>
              <a:rPr lang="en-US" altLang="zh-CN" dirty="0" smtClean="0"/>
              <a:t>Cast – Slide / Screen / Video / Camera</a:t>
            </a:r>
          </a:p>
          <a:p>
            <a:r>
              <a:rPr lang="en-US" altLang="zh-CN" dirty="0" smtClean="0"/>
              <a:t>Instant Message</a:t>
            </a:r>
          </a:p>
          <a:p>
            <a:r>
              <a:rPr lang="en-US" altLang="zh-CN" dirty="0" smtClean="0"/>
              <a:t>File Sharing</a:t>
            </a:r>
          </a:p>
          <a:p>
            <a:r>
              <a:rPr lang="en-US" altLang="zh-CN" dirty="0" smtClean="0"/>
              <a:t>Audio Conference (Lecture / Conference / Push-To-Talk)</a:t>
            </a:r>
          </a:p>
          <a:p>
            <a:r>
              <a:rPr lang="en-US" altLang="zh-TW" dirty="0" smtClean="0"/>
              <a:t>Video Conference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395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Principles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6600" dirty="0" smtClean="0"/>
              <a:t>				Useful</a:t>
            </a:r>
          </a:p>
          <a:p>
            <a:pPr marL="0" indent="0">
              <a:buNone/>
            </a:pPr>
            <a:r>
              <a:rPr lang="en-US" altLang="zh-TW" sz="6600" dirty="0" smtClean="0"/>
              <a:t>				Friendly</a:t>
            </a:r>
          </a:p>
          <a:p>
            <a:pPr marL="0" indent="0">
              <a:buNone/>
            </a:pPr>
            <a:r>
              <a:rPr lang="en-US" altLang="zh-TW" sz="6600" dirty="0" smtClean="0"/>
              <a:t>				Open</a:t>
            </a:r>
          </a:p>
        </p:txBody>
      </p:sp>
    </p:spTree>
    <p:extLst>
      <p:ext uri="{BB962C8B-B14F-4D97-AF65-F5344CB8AC3E}">
        <p14:creationId xmlns:p14="http://schemas.microsoft.com/office/powerpoint/2010/main" val="361902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Sub-projects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GATHEROOM Web Portal</a:t>
            </a:r>
          </a:p>
          <a:p>
            <a:r>
              <a:rPr lang="en-US" altLang="zh-TW" dirty="0" err="1" smtClean="0"/>
              <a:t>ConferenceRoom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Teleboard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Casting (Slide / Screen / Video / Camera)</a:t>
            </a:r>
          </a:p>
          <a:p>
            <a:pPr lvl="1"/>
            <a:r>
              <a:rPr lang="en-US" altLang="zh-TW" dirty="0" smtClean="0"/>
              <a:t>Messaging</a:t>
            </a:r>
          </a:p>
          <a:p>
            <a:pPr lvl="1"/>
            <a:r>
              <a:rPr lang="en-US" altLang="zh-TW" dirty="0" err="1" smtClean="0"/>
              <a:t>AVConf</a:t>
            </a:r>
            <a:endParaRPr lang="en-US" altLang="zh-TW" dirty="0" smtClean="0"/>
          </a:p>
          <a:p>
            <a:r>
              <a:rPr lang="en-US" altLang="zh-TW" dirty="0" err="1" smtClean="0"/>
              <a:t>Cpen</a:t>
            </a:r>
            <a:endParaRPr lang="en-US" altLang="zh-TW" dirty="0" smtClean="0"/>
          </a:p>
          <a:p>
            <a:r>
              <a:rPr lang="en-US" altLang="zh-TW" dirty="0" smtClean="0"/>
              <a:t>GATHEROOM Apps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647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Provide useful communication tools for people who need to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 registration required</a:t>
            </a:r>
          </a:p>
          <a:p>
            <a:r>
              <a:rPr lang="en-US" altLang="zh-TW" dirty="0" smtClean="0"/>
              <a:t>Anyone can create a room and host a private (or public) conference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49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Sitemap</a:t>
            </a:r>
            <a:endParaRPr lang="zh-TW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Home</a:t>
            </a:r>
          </a:p>
          <a:p>
            <a:pPr lvl="1"/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Status</a:t>
            </a:r>
          </a:p>
          <a:p>
            <a:pPr lvl="1"/>
            <a:r>
              <a:rPr lang="en-US" altLang="zh-TW" dirty="0" smtClean="0"/>
              <a:t>Statistics</a:t>
            </a:r>
          </a:p>
          <a:p>
            <a:pPr lvl="1"/>
            <a:r>
              <a:rPr lang="en-US" altLang="zh-TW" dirty="0" smtClean="0"/>
              <a:t>Create/Search/Enter a room</a:t>
            </a:r>
          </a:p>
          <a:p>
            <a:pPr lvl="1"/>
            <a:r>
              <a:rPr lang="en-US" altLang="zh-TW" dirty="0" smtClean="0"/>
              <a:t>Links</a:t>
            </a:r>
          </a:p>
          <a:p>
            <a:r>
              <a:rPr lang="en-US" altLang="zh-TW" dirty="0" smtClean="0"/>
              <a:t>GATHEROOM</a:t>
            </a:r>
          </a:p>
          <a:p>
            <a:pPr lvl="1"/>
            <a:r>
              <a:rPr lang="en-US" altLang="zh-TW" dirty="0" smtClean="0"/>
              <a:t>Tools </a:t>
            </a:r>
            <a:r>
              <a:rPr lang="en-US" altLang="zh-CN" dirty="0" smtClean="0"/>
              <a:t>&amp; Control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333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95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新細明體</vt:lpstr>
      <vt:lpstr>宋体</vt:lpstr>
      <vt:lpstr>Arial</vt:lpstr>
      <vt:lpstr>Calibri</vt:lpstr>
      <vt:lpstr>Calibri Light</vt:lpstr>
      <vt:lpstr>Office 主题</vt:lpstr>
      <vt:lpstr>GATHEROOM</vt:lpstr>
      <vt:lpstr>Features</vt:lpstr>
      <vt:lpstr>Principles</vt:lpstr>
      <vt:lpstr>Sub-projects</vt:lpstr>
      <vt:lpstr>Useful</vt:lpstr>
      <vt:lpstr>PowerPoint 演示文稿</vt:lpstr>
      <vt:lpstr>Sitemap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GATHEROOM</dc:title>
  <dc:creator>Li Quark</dc:creator>
  <cp:lastModifiedBy>Li Quark</cp:lastModifiedBy>
  <cp:revision>8</cp:revision>
  <dcterms:created xsi:type="dcterms:W3CDTF">2015-07-28T04:50:00Z</dcterms:created>
  <dcterms:modified xsi:type="dcterms:W3CDTF">2015-07-29T00:08:48Z</dcterms:modified>
</cp:coreProperties>
</file>