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4" r:id="rId4"/>
    <p:sldId id="258" r:id="rId5"/>
    <p:sldId id="289" r:id="rId6"/>
    <p:sldId id="293" r:id="rId7"/>
    <p:sldId id="281" r:id="rId8"/>
    <p:sldId id="290" r:id="rId9"/>
    <p:sldId id="291" r:id="rId10"/>
    <p:sldId id="292" r:id="rId11"/>
    <p:sldId id="295" r:id="rId12"/>
    <p:sldId id="280" r:id="rId13"/>
    <p:sldId id="264" r:id="rId14"/>
    <p:sldId id="282" r:id="rId15"/>
    <p:sldId id="283" r:id="rId16"/>
    <p:sldId id="259" r:id="rId17"/>
    <p:sldId id="261" r:id="rId18"/>
    <p:sldId id="284" r:id="rId19"/>
    <p:sldId id="286" r:id="rId20"/>
    <p:sldId id="28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74A20E-741F-4C74-BD8F-68D62DC2CA41}" type="doc">
      <dgm:prSet loTypeId="urn:microsoft.com/office/officeart/2005/8/layout/process1" loCatId="process" qsTypeId="urn:microsoft.com/office/officeart/2005/8/quickstyle/simple1" qsCatId="simple" csTypeId="urn:microsoft.com/office/officeart/2005/8/colors/accent1_2" csCatId="accent1" phldr="1"/>
      <dgm:spPr/>
    </dgm:pt>
    <dgm:pt modelId="{BD212DBC-B264-439E-9371-7BE038499AF5}">
      <dgm:prSet phldrT="[文本]"/>
      <dgm:spPr/>
      <dgm:t>
        <a:bodyPr/>
        <a:lstStyle/>
        <a:p>
          <a:r>
            <a:rPr lang="zh-CN" altLang="en-US" dirty="0"/>
            <a:t>搭建决策模型：找出影响项目排期的重要指标为判断决策因子</a:t>
          </a:r>
        </a:p>
      </dgm:t>
    </dgm:pt>
    <dgm:pt modelId="{C3264A1C-423A-4FCB-9ED8-3DA7F5794F54}" type="parTrans" cxnId="{4D53AF24-3E3D-4AFE-B6EA-48136E99756B}">
      <dgm:prSet/>
      <dgm:spPr/>
      <dgm:t>
        <a:bodyPr/>
        <a:lstStyle/>
        <a:p>
          <a:endParaRPr lang="zh-CN" altLang="en-US"/>
        </a:p>
      </dgm:t>
    </dgm:pt>
    <dgm:pt modelId="{BDD3AB0A-2631-4C2D-8FEA-FDB7D1FC244C}" type="sibTrans" cxnId="{4D53AF24-3E3D-4AFE-B6EA-48136E99756B}">
      <dgm:prSet/>
      <dgm:spPr/>
      <dgm:t>
        <a:bodyPr/>
        <a:lstStyle/>
        <a:p>
          <a:endParaRPr lang="zh-CN" altLang="en-US"/>
        </a:p>
      </dgm:t>
    </dgm:pt>
    <dgm:pt modelId="{A9DD5717-F7C6-4C12-A391-A7A0333B5D45}">
      <dgm:prSet phldrT="[文本]"/>
      <dgm:spPr/>
      <dgm:t>
        <a:bodyPr/>
        <a:lstStyle/>
        <a:p>
          <a:r>
            <a:rPr lang="zh-CN" altLang="en-US" dirty="0"/>
            <a:t>准则层判断矩阵：由“最高决策人”对指标两两之间做标度打分</a:t>
          </a:r>
        </a:p>
      </dgm:t>
    </dgm:pt>
    <dgm:pt modelId="{2DAE0536-4794-4AFA-9FE9-0558692B807C}" type="parTrans" cxnId="{B59FD401-F3A8-44F3-8EB0-1EE34F1CBFA7}">
      <dgm:prSet/>
      <dgm:spPr/>
      <dgm:t>
        <a:bodyPr/>
        <a:lstStyle/>
        <a:p>
          <a:endParaRPr lang="zh-CN" altLang="en-US"/>
        </a:p>
      </dgm:t>
    </dgm:pt>
    <dgm:pt modelId="{A3579C13-964E-44DD-975E-3E34B9FE2FC6}" type="sibTrans" cxnId="{B59FD401-F3A8-44F3-8EB0-1EE34F1CBFA7}">
      <dgm:prSet/>
      <dgm:spPr/>
      <dgm:t>
        <a:bodyPr/>
        <a:lstStyle/>
        <a:p>
          <a:endParaRPr lang="zh-CN" altLang="en-US"/>
        </a:p>
      </dgm:t>
    </dgm:pt>
    <dgm:pt modelId="{4D44C646-7BB5-4325-AA82-B120DC5D5AD9}">
      <dgm:prSet phldrT="[文本]"/>
      <dgm:spPr/>
      <dgm:t>
        <a:bodyPr/>
        <a:lstStyle/>
        <a:p>
          <a:r>
            <a:rPr lang="zh-CN" altLang="en-US" dirty="0"/>
            <a:t>指标层判断矩阵：由“指标决策人”对项目两两之间做标度打分</a:t>
          </a:r>
        </a:p>
      </dgm:t>
    </dgm:pt>
    <dgm:pt modelId="{309B4DED-9CDC-43C1-B89E-F6B27B3CF582}" type="parTrans" cxnId="{BBCA8F8A-C3D0-4E5D-B7B9-7ABE3AF7F280}">
      <dgm:prSet/>
      <dgm:spPr/>
      <dgm:t>
        <a:bodyPr/>
        <a:lstStyle/>
        <a:p>
          <a:endParaRPr lang="zh-CN" altLang="en-US"/>
        </a:p>
      </dgm:t>
    </dgm:pt>
    <dgm:pt modelId="{CE9087CC-BFC8-4272-BD30-00CA9F89BBA8}" type="sibTrans" cxnId="{BBCA8F8A-C3D0-4E5D-B7B9-7ABE3AF7F280}">
      <dgm:prSet/>
      <dgm:spPr/>
      <dgm:t>
        <a:bodyPr/>
        <a:lstStyle/>
        <a:p>
          <a:endParaRPr lang="zh-CN" altLang="en-US"/>
        </a:p>
      </dgm:t>
    </dgm:pt>
    <dgm:pt modelId="{FC74D802-0F74-46B9-A9D8-D84090F278B7}">
      <dgm:prSet phldrT="[文本]"/>
      <dgm:spPr/>
      <dgm:t>
        <a:bodyPr/>
        <a:lstStyle/>
        <a:p>
          <a:r>
            <a:rPr lang="zh-CN" altLang="en-US" dirty="0"/>
            <a:t>代入</a:t>
          </a:r>
          <a:r>
            <a:rPr lang="en-US" altLang="zh-CN" dirty="0"/>
            <a:t>AHP</a:t>
          </a:r>
          <a:r>
            <a:rPr lang="zh-CN" altLang="en-US" dirty="0"/>
            <a:t>算法：经一致性检验</a:t>
          </a:r>
          <a:r>
            <a:rPr lang="en-US" altLang="zh-CN" dirty="0"/>
            <a:t>OK</a:t>
          </a:r>
          <a:r>
            <a:rPr lang="zh-CN" altLang="en-US" dirty="0"/>
            <a:t>后自动计算出各项目的排期权重</a:t>
          </a:r>
        </a:p>
      </dgm:t>
    </dgm:pt>
    <dgm:pt modelId="{7AF87625-5143-4426-ABF5-73B0EFCB83A7}" type="parTrans" cxnId="{6280E772-EFA3-470C-975A-259F4557D4F0}">
      <dgm:prSet/>
      <dgm:spPr/>
      <dgm:t>
        <a:bodyPr/>
        <a:lstStyle/>
        <a:p>
          <a:endParaRPr lang="zh-CN" altLang="en-US"/>
        </a:p>
      </dgm:t>
    </dgm:pt>
    <dgm:pt modelId="{72ED968F-AE90-4F40-BC9F-3885DF383269}" type="sibTrans" cxnId="{6280E772-EFA3-470C-975A-259F4557D4F0}">
      <dgm:prSet/>
      <dgm:spPr/>
      <dgm:t>
        <a:bodyPr/>
        <a:lstStyle/>
        <a:p>
          <a:endParaRPr lang="zh-CN" altLang="en-US"/>
        </a:p>
      </dgm:t>
    </dgm:pt>
    <dgm:pt modelId="{17A8D306-C61E-4C26-ABE9-21EF20F47B2E}">
      <dgm:prSet phldrT="[文本]"/>
      <dgm:spPr/>
      <dgm:t>
        <a:bodyPr/>
        <a:lstStyle/>
        <a:p>
          <a:r>
            <a:rPr lang="zh-CN" altLang="en-US" dirty="0"/>
            <a:t>进行项目排期：参考排期权重大小进行编排</a:t>
          </a:r>
        </a:p>
      </dgm:t>
    </dgm:pt>
    <dgm:pt modelId="{9790B64A-489E-4CFB-8476-FCAA00B09DB9}" type="parTrans" cxnId="{313B4425-98AB-4287-B603-95096BBCC3D4}">
      <dgm:prSet/>
      <dgm:spPr/>
      <dgm:t>
        <a:bodyPr/>
        <a:lstStyle/>
        <a:p>
          <a:endParaRPr lang="zh-CN" altLang="en-US"/>
        </a:p>
      </dgm:t>
    </dgm:pt>
    <dgm:pt modelId="{42CBCA85-341C-4F7D-A17F-272C14462F60}" type="sibTrans" cxnId="{313B4425-98AB-4287-B603-95096BBCC3D4}">
      <dgm:prSet/>
      <dgm:spPr/>
      <dgm:t>
        <a:bodyPr/>
        <a:lstStyle/>
        <a:p>
          <a:endParaRPr lang="zh-CN" altLang="en-US"/>
        </a:p>
      </dgm:t>
    </dgm:pt>
    <dgm:pt modelId="{7DE78E24-AFEF-4D59-A1DA-90E20B6D34D4}" type="pres">
      <dgm:prSet presAssocID="{1774A20E-741F-4C74-BD8F-68D62DC2CA41}" presName="Name0" presStyleCnt="0">
        <dgm:presLayoutVars>
          <dgm:dir/>
          <dgm:resizeHandles val="exact"/>
        </dgm:presLayoutVars>
      </dgm:prSet>
      <dgm:spPr/>
    </dgm:pt>
    <dgm:pt modelId="{519C75BB-24CC-46AC-9EBF-5B11DAA09A9B}" type="pres">
      <dgm:prSet presAssocID="{BD212DBC-B264-439E-9371-7BE038499AF5}" presName="node" presStyleLbl="node1" presStyleIdx="0" presStyleCnt="5">
        <dgm:presLayoutVars>
          <dgm:bulletEnabled val="1"/>
        </dgm:presLayoutVars>
      </dgm:prSet>
      <dgm:spPr/>
    </dgm:pt>
    <dgm:pt modelId="{C42B7789-2737-49C4-ABA7-4D2D9326F7C6}" type="pres">
      <dgm:prSet presAssocID="{BDD3AB0A-2631-4C2D-8FEA-FDB7D1FC244C}" presName="sibTrans" presStyleLbl="sibTrans2D1" presStyleIdx="0" presStyleCnt="4"/>
      <dgm:spPr/>
    </dgm:pt>
    <dgm:pt modelId="{FB1D149D-A0CC-49AA-A18F-948931AECDDF}" type="pres">
      <dgm:prSet presAssocID="{BDD3AB0A-2631-4C2D-8FEA-FDB7D1FC244C}" presName="connectorText" presStyleLbl="sibTrans2D1" presStyleIdx="0" presStyleCnt="4"/>
      <dgm:spPr/>
    </dgm:pt>
    <dgm:pt modelId="{02B712D5-9AAF-4654-9433-250D79377D07}" type="pres">
      <dgm:prSet presAssocID="{A9DD5717-F7C6-4C12-A391-A7A0333B5D45}" presName="node" presStyleLbl="node1" presStyleIdx="1" presStyleCnt="5">
        <dgm:presLayoutVars>
          <dgm:bulletEnabled val="1"/>
        </dgm:presLayoutVars>
      </dgm:prSet>
      <dgm:spPr/>
    </dgm:pt>
    <dgm:pt modelId="{E784EFBF-4D70-4145-85AF-F81B33952099}" type="pres">
      <dgm:prSet presAssocID="{A3579C13-964E-44DD-975E-3E34B9FE2FC6}" presName="sibTrans" presStyleLbl="sibTrans2D1" presStyleIdx="1" presStyleCnt="4"/>
      <dgm:spPr/>
    </dgm:pt>
    <dgm:pt modelId="{0FE7E020-C04B-443E-BA2D-F3C8001EE831}" type="pres">
      <dgm:prSet presAssocID="{A3579C13-964E-44DD-975E-3E34B9FE2FC6}" presName="connectorText" presStyleLbl="sibTrans2D1" presStyleIdx="1" presStyleCnt="4"/>
      <dgm:spPr/>
    </dgm:pt>
    <dgm:pt modelId="{532DA710-5A28-4D43-8BBE-657C6B22FB1F}" type="pres">
      <dgm:prSet presAssocID="{4D44C646-7BB5-4325-AA82-B120DC5D5AD9}" presName="node" presStyleLbl="node1" presStyleIdx="2" presStyleCnt="5">
        <dgm:presLayoutVars>
          <dgm:bulletEnabled val="1"/>
        </dgm:presLayoutVars>
      </dgm:prSet>
      <dgm:spPr/>
    </dgm:pt>
    <dgm:pt modelId="{CAADEF6D-D6E7-43D5-B0FC-98F22F356A0A}" type="pres">
      <dgm:prSet presAssocID="{CE9087CC-BFC8-4272-BD30-00CA9F89BBA8}" presName="sibTrans" presStyleLbl="sibTrans2D1" presStyleIdx="2" presStyleCnt="4"/>
      <dgm:spPr/>
    </dgm:pt>
    <dgm:pt modelId="{4BF410FD-787F-4781-8079-F0B4E6296BD2}" type="pres">
      <dgm:prSet presAssocID="{CE9087CC-BFC8-4272-BD30-00CA9F89BBA8}" presName="connectorText" presStyleLbl="sibTrans2D1" presStyleIdx="2" presStyleCnt="4"/>
      <dgm:spPr/>
    </dgm:pt>
    <dgm:pt modelId="{43BC7B42-6FE9-4525-869E-DEE766A4B1D1}" type="pres">
      <dgm:prSet presAssocID="{FC74D802-0F74-46B9-A9D8-D84090F278B7}" presName="node" presStyleLbl="node1" presStyleIdx="3" presStyleCnt="5">
        <dgm:presLayoutVars>
          <dgm:bulletEnabled val="1"/>
        </dgm:presLayoutVars>
      </dgm:prSet>
      <dgm:spPr/>
    </dgm:pt>
    <dgm:pt modelId="{EFC65DAD-DDAD-4A84-B7CE-1F5E7FE928F5}" type="pres">
      <dgm:prSet presAssocID="{72ED968F-AE90-4F40-BC9F-3885DF383269}" presName="sibTrans" presStyleLbl="sibTrans2D1" presStyleIdx="3" presStyleCnt="4"/>
      <dgm:spPr/>
    </dgm:pt>
    <dgm:pt modelId="{4B26236C-BA2E-4635-9546-665AFBB26260}" type="pres">
      <dgm:prSet presAssocID="{72ED968F-AE90-4F40-BC9F-3885DF383269}" presName="connectorText" presStyleLbl="sibTrans2D1" presStyleIdx="3" presStyleCnt="4"/>
      <dgm:spPr/>
    </dgm:pt>
    <dgm:pt modelId="{C712E545-ADAB-4D12-9A43-83F72B831677}" type="pres">
      <dgm:prSet presAssocID="{17A8D306-C61E-4C26-ABE9-21EF20F47B2E}" presName="node" presStyleLbl="node1" presStyleIdx="4" presStyleCnt="5">
        <dgm:presLayoutVars>
          <dgm:bulletEnabled val="1"/>
        </dgm:presLayoutVars>
      </dgm:prSet>
      <dgm:spPr/>
    </dgm:pt>
  </dgm:ptLst>
  <dgm:cxnLst>
    <dgm:cxn modelId="{B59FD401-F3A8-44F3-8EB0-1EE34F1CBFA7}" srcId="{1774A20E-741F-4C74-BD8F-68D62DC2CA41}" destId="{A9DD5717-F7C6-4C12-A391-A7A0333B5D45}" srcOrd="1" destOrd="0" parTransId="{2DAE0536-4794-4AFA-9FE9-0558692B807C}" sibTransId="{A3579C13-964E-44DD-975E-3E34B9FE2FC6}"/>
    <dgm:cxn modelId="{D8798A12-246E-44F2-9998-3067AE7837B7}" type="presOf" srcId="{CE9087CC-BFC8-4272-BD30-00CA9F89BBA8}" destId="{4BF410FD-787F-4781-8079-F0B4E6296BD2}" srcOrd="1" destOrd="0" presId="urn:microsoft.com/office/officeart/2005/8/layout/process1"/>
    <dgm:cxn modelId="{6F43A61F-84F7-4FED-8439-6457B711D9D9}" type="presOf" srcId="{A9DD5717-F7C6-4C12-A391-A7A0333B5D45}" destId="{02B712D5-9AAF-4654-9433-250D79377D07}" srcOrd="0" destOrd="0" presId="urn:microsoft.com/office/officeart/2005/8/layout/process1"/>
    <dgm:cxn modelId="{4D53AF24-3E3D-4AFE-B6EA-48136E99756B}" srcId="{1774A20E-741F-4C74-BD8F-68D62DC2CA41}" destId="{BD212DBC-B264-439E-9371-7BE038499AF5}" srcOrd="0" destOrd="0" parTransId="{C3264A1C-423A-4FCB-9ED8-3DA7F5794F54}" sibTransId="{BDD3AB0A-2631-4C2D-8FEA-FDB7D1FC244C}"/>
    <dgm:cxn modelId="{313B4425-98AB-4287-B603-95096BBCC3D4}" srcId="{1774A20E-741F-4C74-BD8F-68D62DC2CA41}" destId="{17A8D306-C61E-4C26-ABE9-21EF20F47B2E}" srcOrd="4" destOrd="0" parTransId="{9790B64A-489E-4CFB-8476-FCAA00B09DB9}" sibTransId="{42CBCA85-341C-4F7D-A17F-272C14462F60}"/>
    <dgm:cxn modelId="{1E9DAA3A-EC9A-4746-9745-362551AB2656}" type="presOf" srcId="{CE9087CC-BFC8-4272-BD30-00CA9F89BBA8}" destId="{CAADEF6D-D6E7-43D5-B0FC-98F22F356A0A}" srcOrd="0" destOrd="0" presId="urn:microsoft.com/office/officeart/2005/8/layout/process1"/>
    <dgm:cxn modelId="{FE78F83A-6BF2-407E-9A75-09CE6023FF43}" type="presOf" srcId="{72ED968F-AE90-4F40-BC9F-3885DF383269}" destId="{4B26236C-BA2E-4635-9546-665AFBB26260}" srcOrd="1" destOrd="0" presId="urn:microsoft.com/office/officeart/2005/8/layout/process1"/>
    <dgm:cxn modelId="{A4EAD95E-60C8-4D46-9DCE-FF2B5CE20C0E}" type="presOf" srcId="{BD212DBC-B264-439E-9371-7BE038499AF5}" destId="{519C75BB-24CC-46AC-9EBF-5B11DAA09A9B}" srcOrd="0" destOrd="0" presId="urn:microsoft.com/office/officeart/2005/8/layout/process1"/>
    <dgm:cxn modelId="{DDCECD51-FCAB-43AB-91A8-1236DC062376}" type="presOf" srcId="{BDD3AB0A-2631-4C2D-8FEA-FDB7D1FC244C}" destId="{C42B7789-2737-49C4-ABA7-4D2D9326F7C6}" srcOrd="0" destOrd="0" presId="urn:microsoft.com/office/officeart/2005/8/layout/process1"/>
    <dgm:cxn modelId="{6280E772-EFA3-470C-975A-259F4557D4F0}" srcId="{1774A20E-741F-4C74-BD8F-68D62DC2CA41}" destId="{FC74D802-0F74-46B9-A9D8-D84090F278B7}" srcOrd="3" destOrd="0" parTransId="{7AF87625-5143-4426-ABF5-73B0EFCB83A7}" sibTransId="{72ED968F-AE90-4F40-BC9F-3885DF383269}"/>
    <dgm:cxn modelId="{F2945B5A-17A9-40D1-995E-755255BD7B60}" type="presOf" srcId="{FC74D802-0F74-46B9-A9D8-D84090F278B7}" destId="{43BC7B42-6FE9-4525-869E-DEE766A4B1D1}" srcOrd="0" destOrd="0" presId="urn:microsoft.com/office/officeart/2005/8/layout/process1"/>
    <dgm:cxn modelId="{23E97381-3AF6-4A1B-A2A8-F10A0B6F9055}" type="presOf" srcId="{17A8D306-C61E-4C26-ABE9-21EF20F47B2E}" destId="{C712E545-ADAB-4D12-9A43-83F72B831677}" srcOrd="0" destOrd="0" presId="urn:microsoft.com/office/officeart/2005/8/layout/process1"/>
    <dgm:cxn modelId="{BBCA8F8A-C3D0-4E5D-B7B9-7ABE3AF7F280}" srcId="{1774A20E-741F-4C74-BD8F-68D62DC2CA41}" destId="{4D44C646-7BB5-4325-AA82-B120DC5D5AD9}" srcOrd="2" destOrd="0" parTransId="{309B4DED-9CDC-43C1-B89E-F6B27B3CF582}" sibTransId="{CE9087CC-BFC8-4272-BD30-00CA9F89BBA8}"/>
    <dgm:cxn modelId="{9196C09E-E27F-468F-B230-8439DED1BBC1}" type="presOf" srcId="{A3579C13-964E-44DD-975E-3E34B9FE2FC6}" destId="{0FE7E020-C04B-443E-BA2D-F3C8001EE831}" srcOrd="1" destOrd="0" presId="urn:microsoft.com/office/officeart/2005/8/layout/process1"/>
    <dgm:cxn modelId="{0D4EC79E-4A42-41C1-8095-08DA1A24AB1F}" type="presOf" srcId="{1774A20E-741F-4C74-BD8F-68D62DC2CA41}" destId="{7DE78E24-AFEF-4D59-A1DA-90E20B6D34D4}" srcOrd="0" destOrd="0" presId="urn:microsoft.com/office/officeart/2005/8/layout/process1"/>
    <dgm:cxn modelId="{8739C8D1-0F55-47AC-9C53-F78DB78EBCAC}" type="presOf" srcId="{4D44C646-7BB5-4325-AA82-B120DC5D5AD9}" destId="{532DA710-5A28-4D43-8BBE-657C6B22FB1F}" srcOrd="0" destOrd="0" presId="urn:microsoft.com/office/officeart/2005/8/layout/process1"/>
    <dgm:cxn modelId="{8ED212D6-CD59-41C9-B318-C7BE36C6DD30}" type="presOf" srcId="{A3579C13-964E-44DD-975E-3E34B9FE2FC6}" destId="{E784EFBF-4D70-4145-85AF-F81B33952099}" srcOrd="0" destOrd="0" presId="urn:microsoft.com/office/officeart/2005/8/layout/process1"/>
    <dgm:cxn modelId="{C0D4C7FB-A5B1-4BE9-B067-41F24F40EC4F}" type="presOf" srcId="{BDD3AB0A-2631-4C2D-8FEA-FDB7D1FC244C}" destId="{FB1D149D-A0CC-49AA-A18F-948931AECDDF}" srcOrd="1" destOrd="0" presId="urn:microsoft.com/office/officeart/2005/8/layout/process1"/>
    <dgm:cxn modelId="{0BACA8FC-2340-4BEA-990A-7FE51DB0FDC0}" type="presOf" srcId="{72ED968F-AE90-4F40-BC9F-3885DF383269}" destId="{EFC65DAD-DDAD-4A84-B7CE-1F5E7FE928F5}" srcOrd="0" destOrd="0" presId="urn:microsoft.com/office/officeart/2005/8/layout/process1"/>
    <dgm:cxn modelId="{F8E289E1-2ADE-4690-85CA-91C936F9085E}" type="presParOf" srcId="{7DE78E24-AFEF-4D59-A1DA-90E20B6D34D4}" destId="{519C75BB-24CC-46AC-9EBF-5B11DAA09A9B}" srcOrd="0" destOrd="0" presId="urn:microsoft.com/office/officeart/2005/8/layout/process1"/>
    <dgm:cxn modelId="{9734611A-8B66-4D0A-AB2E-B336F47B8E51}" type="presParOf" srcId="{7DE78E24-AFEF-4D59-A1DA-90E20B6D34D4}" destId="{C42B7789-2737-49C4-ABA7-4D2D9326F7C6}" srcOrd="1" destOrd="0" presId="urn:microsoft.com/office/officeart/2005/8/layout/process1"/>
    <dgm:cxn modelId="{A94832C7-CF91-45E3-B178-D11CB8CB473C}" type="presParOf" srcId="{C42B7789-2737-49C4-ABA7-4D2D9326F7C6}" destId="{FB1D149D-A0CC-49AA-A18F-948931AECDDF}" srcOrd="0" destOrd="0" presId="urn:microsoft.com/office/officeart/2005/8/layout/process1"/>
    <dgm:cxn modelId="{7A2AA6CC-CC70-496B-8E65-BBC37A545074}" type="presParOf" srcId="{7DE78E24-AFEF-4D59-A1DA-90E20B6D34D4}" destId="{02B712D5-9AAF-4654-9433-250D79377D07}" srcOrd="2" destOrd="0" presId="urn:microsoft.com/office/officeart/2005/8/layout/process1"/>
    <dgm:cxn modelId="{F4AB5860-E864-48CB-8E43-A5716710D28C}" type="presParOf" srcId="{7DE78E24-AFEF-4D59-A1DA-90E20B6D34D4}" destId="{E784EFBF-4D70-4145-85AF-F81B33952099}" srcOrd="3" destOrd="0" presId="urn:microsoft.com/office/officeart/2005/8/layout/process1"/>
    <dgm:cxn modelId="{D9811C5E-5311-4A9F-946C-EB28FA37DCA7}" type="presParOf" srcId="{E784EFBF-4D70-4145-85AF-F81B33952099}" destId="{0FE7E020-C04B-443E-BA2D-F3C8001EE831}" srcOrd="0" destOrd="0" presId="urn:microsoft.com/office/officeart/2005/8/layout/process1"/>
    <dgm:cxn modelId="{56E146E2-3CD8-4765-82E3-8A740B38F158}" type="presParOf" srcId="{7DE78E24-AFEF-4D59-A1DA-90E20B6D34D4}" destId="{532DA710-5A28-4D43-8BBE-657C6B22FB1F}" srcOrd="4" destOrd="0" presId="urn:microsoft.com/office/officeart/2005/8/layout/process1"/>
    <dgm:cxn modelId="{55CB1EF2-EF85-49F2-B539-D50B80CBAE44}" type="presParOf" srcId="{7DE78E24-AFEF-4D59-A1DA-90E20B6D34D4}" destId="{CAADEF6D-D6E7-43D5-B0FC-98F22F356A0A}" srcOrd="5" destOrd="0" presId="urn:microsoft.com/office/officeart/2005/8/layout/process1"/>
    <dgm:cxn modelId="{A79B25C6-D92A-453F-A198-7A15613894A7}" type="presParOf" srcId="{CAADEF6D-D6E7-43D5-B0FC-98F22F356A0A}" destId="{4BF410FD-787F-4781-8079-F0B4E6296BD2}" srcOrd="0" destOrd="0" presId="urn:microsoft.com/office/officeart/2005/8/layout/process1"/>
    <dgm:cxn modelId="{E3095CF2-47B9-464C-B806-F2B92122BBCC}" type="presParOf" srcId="{7DE78E24-AFEF-4D59-A1DA-90E20B6D34D4}" destId="{43BC7B42-6FE9-4525-869E-DEE766A4B1D1}" srcOrd="6" destOrd="0" presId="urn:microsoft.com/office/officeart/2005/8/layout/process1"/>
    <dgm:cxn modelId="{D2EFC37F-9504-4ED1-B6D1-A9CA85FE2525}" type="presParOf" srcId="{7DE78E24-AFEF-4D59-A1DA-90E20B6D34D4}" destId="{EFC65DAD-DDAD-4A84-B7CE-1F5E7FE928F5}" srcOrd="7" destOrd="0" presId="urn:microsoft.com/office/officeart/2005/8/layout/process1"/>
    <dgm:cxn modelId="{1264F0E0-09A2-474A-B0EC-DD3BBE7C5576}" type="presParOf" srcId="{EFC65DAD-DDAD-4A84-B7CE-1F5E7FE928F5}" destId="{4B26236C-BA2E-4635-9546-665AFBB26260}" srcOrd="0" destOrd="0" presId="urn:microsoft.com/office/officeart/2005/8/layout/process1"/>
    <dgm:cxn modelId="{4C7ECD66-51CC-4DF6-BFCA-C24002584380}" type="presParOf" srcId="{7DE78E24-AFEF-4D59-A1DA-90E20B6D34D4}" destId="{C712E545-ADAB-4D12-9A43-83F72B8316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C4DD13-314C-4400-B012-AB9DF459AD5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3CBC02FF-7744-4934-968B-8EB57893FEE2}">
      <dgm:prSet phldrT="[文本]"/>
      <dgm:spPr/>
      <dgm:t>
        <a:bodyPr/>
        <a:lstStyle/>
        <a:p>
          <a:r>
            <a:rPr lang="zh-CN" altLang="en-US" dirty="0"/>
            <a:t>准则层</a:t>
          </a:r>
        </a:p>
      </dgm:t>
    </dgm:pt>
    <dgm:pt modelId="{FD3A18F6-8BC8-45D5-891B-42454709398F}" type="parTrans" cxnId="{34E3BA95-B348-4A60-BE1A-505BD7D0AFEF}">
      <dgm:prSet/>
      <dgm:spPr/>
      <dgm:t>
        <a:bodyPr/>
        <a:lstStyle/>
        <a:p>
          <a:endParaRPr lang="zh-CN" altLang="en-US"/>
        </a:p>
      </dgm:t>
    </dgm:pt>
    <dgm:pt modelId="{0670D6DB-7D3E-47AA-B444-7468A6CD8F4A}" type="sibTrans" cxnId="{34E3BA95-B348-4A60-BE1A-505BD7D0AFEF}">
      <dgm:prSet/>
      <dgm:spPr/>
      <dgm:t>
        <a:bodyPr/>
        <a:lstStyle/>
        <a:p>
          <a:endParaRPr lang="zh-CN" altLang="en-US"/>
        </a:p>
      </dgm:t>
    </dgm:pt>
    <dgm:pt modelId="{75244EDA-C9EE-4284-8ACD-3F012D012EA5}">
      <dgm:prSet phldrT="[文本]"/>
      <dgm:spPr/>
      <dgm:t>
        <a:bodyPr/>
        <a:lstStyle/>
        <a:p>
          <a:r>
            <a:rPr lang="zh-CN" altLang="en-US" dirty="0"/>
            <a:t>战略重要性</a:t>
          </a:r>
        </a:p>
      </dgm:t>
    </dgm:pt>
    <dgm:pt modelId="{25BC232E-F7DB-4A2E-B8DE-56C6DDB2E8A8}" type="parTrans" cxnId="{52E8B802-716E-4956-83B3-F8DE58EFA419}">
      <dgm:prSet/>
      <dgm:spPr/>
      <dgm:t>
        <a:bodyPr/>
        <a:lstStyle/>
        <a:p>
          <a:endParaRPr lang="zh-CN" altLang="en-US"/>
        </a:p>
      </dgm:t>
    </dgm:pt>
    <dgm:pt modelId="{4EE9864E-0DDD-47A6-AC88-3ABBF2BEB568}" type="sibTrans" cxnId="{52E8B802-716E-4956-83B3-F8DE58EFA419}">
      <dgm:prSet/>
      <dgm:spPr/>
      <dgm:t>
        <a:bodyPr/>
        <a:lstStyle/>
        <a:p>
          <a:endParaRPr lang="zh-CN" altLang="en-US"/>
        </a:p>
      </dgm:t>
    </dgm:pt>
    <dgm:pt modelId="{30D1F4D4-0BCA-4E41-AF51-8E7642C90AA4}">
      <dgm:prSet/>
      <dgm:spPr/>
      <dgm:t>
        <a:bodyPr/>
        <a:lstStyle/>
        <a:p>
          <a:r>
            <a:rPr lang="zh-CN" altLang="en-US" dirty="0"/>
            <a:t>客户优质性</a:t>
          </a:r>
        </a:p>
      </dgm:t>
    </dgm:pt>
    <dgm:pt modelId="{18FBBE7E-7DC5-477A-8C55-91E8F7FB9318}" type="parTrans" cxnId="{04767CF4-D065-4874-B73B-032068F52237}">
      <dgm:prSet/>
      <dgm:spPr/>
      <dgm:t>
        <a:bodyPr/>
        <a:lstStyle/>
        <a:p>
          <a:endParaRPr lang="zh-CN" altLang="en-US"/>
        </a:p>
      </dgm:t>
    </dgm:pt>
    <dgm:pt modelId="{31F15F58-66A0-447D-B0B5-F8DDAE8E4C61}" type="sibTrans" cxnId="{04767CF4-D065-4874-B73B-032068F52237}">
      <dgm:prSet/>
      <dgm:spPr/>
      <dgm:t>
        <a:bodyPr/>
        <a:lstStyle/>
        <a:p>
          <a:endParaRPr lang="zh-CN" altLang="en-US"/>
        </a:p>
      </dgm:t>
    </dgm:pt>
    <dgm:pt modelId="{BE36088E-C3BA-4703-B5DD-6A7ED2C86AE3}">
      <dgm:prSet/>
      <dgm:spPr/>
      <dgm:t>
        <a:bodyPr/>
        <a:lstStyle/>
        <a:p>
          <a:r>
            <a:rPr lang="zh-CN" altLang="en-US" dirty="0"/>
            <a:t>客户重视性</a:t>
          </a:r>
        </a:p>
      </dgm:t>
    </dgm:pt>
    <dgm:pt modelId="{6074402C-B33E-410A-B1DC-450F1A0D667C}" type="parTrans" cxnId="{82D9B8A0-009B-402F-A078-44A9DCC959B8}">
      <dgm:prSet/>
      <dgm:spPr/>
      <dgm:t>
        <a:bodyPr/>
        <a:lstStyle/>
        <a:p>
          <a:endParaRPr lang="zh-CN" altLang="en-US"/>
        </a:p>
      </dgm:t>
    </dgm:pt>
    <dgm:pt modelId="{2D2A99AA-6577-47FD-A30C-B0FC8BE6674B}" type="sibTrans" cxnId="{82D9B8A0-009B-402F-A078-44A9DCC959B8}">
      <dgm:prSet/>
      <dgm:spPr/>
      <dgm:t>
        <a:bodyPr/>
        <a:lstStyle/>
        <a:p>
          <a:endParaRPr lang="zh-CN" altLang="en-US"/>
        </a:p>
      </dgm:t>
    </dgm:pt>
    <dgm:pt modelId="{195B5CC6-652D-4C50-9673-DEC634109F9A}">
      <dgm:prSet/>
      <dgm:spPr/>
      <dgm:t>
        <a:bodyPr/>
        <a:lstStyle/>
        <a:p>
          <a:r>
            <a:rPr lang="zh-CN" altLang="en-US" dirty="0"/>
            <a:t>技术贡献度</a:t>
          </a:r>
        </a:p>
      </dgm:t>
    </dgm:pt>
    <dgm:pt modelId="{1A268074-F371-4970-8F0E-BD2B5E2FC536}" type="parTrans" cxnId="{79C6BB44-F580-4D08-9BCE-409D719E77D0}">
      <dgm:prSet/>
      <dgm:spPr/>
      <dgm:t>
        <a:bodyPr/>
        <a:lstStyle/>
        <a:p>
          <a:endParaRPr lang="zh-CN" altLang="en-US"/>
        </a:p>
      </dgm:t>
    </dgm:pt>
    <dgm:pt modelId="{FF456B30-5C0A-4816-A804-18909E3A8EF3}" type="sibTrans" cxnId="{79C6BB44-F580-4D08-9BCE-409D719E77D0}">
      <dgm:prSet/>
      <dgm:spPr/>
      <dgm:t>
        <a:bodyPr/>
        <a:lstStyle/>
        <a:p>
          <a:endParaRPr lang="zh-CN" altLang="en-US"/>
        </a:p>
      </dgm:t>
    </dgm:pt>
    <dgm:pt modelId="{36593D72-18B6-4A80-B99E-92A58859B8F2}">
      <dgm:prSet phldrT="[文本]"/>
      <dgm:spPr/>
      <dgm:t>
        <a:bodyPr/>
        <a:lstStyle/>
        <a:p>
          <a:r>
            <a:rPr lang="zh-CN" altLang="en-US"/>
            <a:t>评估项目是否符合公司战略目标和方向，以及对公司未来发展的重要性。</a:t>
          </a:r>
          <a:endParaRPr lang="zh-CN" altLang="en-US" dirty="0"/>
        </a:p>
      </dgm:t>
    </dgm:pt>
    <dgm:pt modelId="{80C23695-8310-48CC-AE43-27087E18B7BA}" type="parTrans" cxnId="{C4AA41C3-371C-4E0F-9059-4E3AF555A798}">
      <dgm:prSet/>
      <dgm:spPr/>
      <dgm:t>
        <a:bodyPr/>
        <a:lstStyle/>
        <a:p>
          <a:endParaRPr lang="zh-CN" altLang="en-US"/>
        </a:p>
      </dgm:t>
    </dgm:pt>
    <dgm:pt modelId="{F1CB8DC5-9782-44F2-BF35-8BF3B1696976}" type="sibTrans" cxnId="{C4AA41C3-371C-4E0F-9059-4E3AF555A798}">
      <dgm:prSet/>
      <dgm:spPr/>
      <dgm:t>
        <a:bodyPr/>
        <a:lstStyle/>
        <a:p>
          <a:endParaRPr lang="zh-CN" altLang="en-US"/>
        </a:p>
      </dgm:t>
    </dgm:pt>
    <dgm:pt modelId="{DAA0AE0F-BA7B-4B24-88A8-CC0A37CBC04F}">
      <dgm:prSet/>
      <dgm:spPr/>
      <dgm:t>
        <a:bodyPr/>
        <a:lstStyle/>
        <a:p>
          <a:r>
            <a:rPr lang="zh-CN" altLang="en-US" dirty="0"/>
            <a:t>评估客户当下或未来为公司带来财务收益和非财务收益的贡献程度。</a:t>
          </a:r>
        </a:p>
      </dgm:t>
    </dgm:pt>
    <dgm:pt modelId="{33ABDA0A-A37A-4308-920D-B874FF9925BD}" type="parTrans" cxnId="{E72A82CB-D268-48A9-BFC0-5D3EAED814D1}">
      <dgm:prSet/>
      <dgm:spPr/>
      <dgm:t>
        <a:bodyPr/>
        <a:lstStyle/>
        <a:p>
          <a:endParaRPr lang="zh-CN" altLang="en-US"/>
        </a:p>
      </dgm:t>
    </dgm:pt>
    <dgm:pt modelId="{D86B277F-C5FA-4F4F-B669-FB0E5821209E}" type="sibTrans" cxnId="{E72A82CB-D268-48A9-BFC0-5D3EAED814D1}">
      <dgm:prSet/>
      <dgm:spPr/>
      <dgm:t>
        <a:bodyPr/>
        <a:lstStyle/>
        <a:p>
          <a:endParaRPr lang="zh-CN" altLang="en-US"/>
        </a:p>
      </dgm:t>
    </dgm:pt>
    <dgm:pt modelId="{5A39EDC1-9DE6-4122-8335-187334C46D24}">
      <dgm:prSet/>
      <dgm:spPr/>
      <dgm:t>
        <a:bodyPr/>
        <a:lstStyle/>
        <a:p>
          <a:r>
            <a:rPr lang="zh-CN" altLang="en-US"/>
            <a:t>评估</a:t>
          </a:r>
          <a:r>
            <a:rPr lang="zh-CN" altLang="en-US" dirty="0"/>
            <a:t>项目是否对客户具有重要价值，并且对客户的满意度有所提高。</a:t>
          </a:r>
        </a:p>
      </dgm:t>
    </dgm:pt>
    <dgm:pt modelId="{9C9300A6-652C-4317-9CF3-BC05A062B397}" type="parTrans" cxnId="{8DA54B38-CC16-4DA2-9416-7ED927F632F9}">
      <dgm:prSet/>
      <dgm:spPr/>
      <dgm:t>
        <a:bodyPr/>
        <a:lstStyle/>
        <a:p>
          <a:endParaRPr lang="zh-CN" altLang="en-US"/>
        </a:p>
      </dgm:t>
    </dgm:pt>
    <dgm:pt modelId="{8004349E-4B31-4664-826B-00E897935A1F}" type="sibTrans" cxnId="{8DA54B38-CC16-4DA2-9416-7ED927F632F9}">
      <dgm:prSet/>
      <dgm:spPr/>
      <dgm:t>
        <a:bodyPr/>
        <a:lstStyle/>
        <a:p>
          <a:endParaRPr lang="zh-CN" altLang="en-US"/>
        </a:p>
      </dgm:t>
    </dgm:pt>
    <dgm:pt modelId="{3D7B486F-42C3-4854-8648-9204C32C9E53}">
      <dgm:prSet/>
      <dgm:spPr/>
      <dgm:t>
        <a:bodyPr/>
        <a:lstStyle/>
        <a:p>
          <a:r>
            <a:rPr lang="zh-CN" altLang="en-US" dirty="0"/>
            <a:t>评估项目是否对公司的技术水平和竞争力有显著贡献。</a:t>
          </a:r>
        </a:p>
      </dgm:t>
    </dgm:pt>
    <dgm:pt modelId="{C3A75845-5DB2-4307-90F0-103F079F749C}" type="parTrans" cxnId="{25CEAE6E-A961-4084-A7E0-919426806F40}">
      <dgm:prSet/>
      <dgm:spPr/>
      <dgm:t>
        <a:bodyPr/>
        <a:lstStyle/>
        <a:p>
          <a:endParaRPr lang="zh-CN" altLang="en-US"/>
        </a:p>
      </dgm:t>
    </dgm:pt>
    <dgm:pt modelId="{2B60A854-B6B8-4CBE-945E-78F1158AE156}" type="sibTrans" cxnId="{25CEAE6E-A961-4084-A7E0-919426806F40}">
      <dgm:prSet/>
      <dgm:spPr/>
      <dgm:t>
        <a:bodyPr/>
        <a:lstStyle/>
        <a:p>
          <a:endParaRPr lang="zh-CN" altLang="en-US"/>
        </a:p>
      </dgm:t>
    </dgm:pt>
    <dgm:pt modelId="{336EE724-2836-40E0-9DD3-0E5C0A4D2B81}">
      <dgm:prSet/>
      <dgm:spPr/>
      <dgm:t>
        <a:bodyPr/>
        <a:lstStyle/>
        <a:p>
          <a:r>
            <a:rPr lang="zh-CN" altLang="en-US" dirty="0"/>
            <a:t>时效紧迫性</a:t>
          </a:r>
        </a:p>
      </dgm:t>
    </dgm:pt>
    <dgm:pt modelId="{5CD7F15A-3472-49FF-B993-AD74CF50AF8D}" type="parTrans" cxnId="{E5D3878A-592C-4DB5-8876-111F24EE37BB}">
      <dgm:prSet/>
      <dgm:spPr/>
      <dgm:t>
        <a:bodyPr/>
        <a:lstStyle/>
        <a:p>
          <a:endParaRPr lang="zh-CN" altLang="en-US"/>
        </a:p>
      </dgm:t>
    </dgm:pt>
    <dgm:pt modelId="{7E0E3D55-B84E-4E7B-B552-6B0EB5487EE2}" type="sibTrans" cxnId="{E5D3878A-592C-4DB5-8876-111F24EE37BB}">
      <dgm:prSet/>
      <dgm:spPr/>
      <dgm:t>
        <a:bodyPr/>
        <a:lstStyle/>
        <a:p>
          <a:endParaRPr lang="zh-CN" altLang="en-US"/>
        </a:p>
      </dgm:t>
    </dgm:pt>
    <dgm:pt modelId="{5527B9AC-65C0-498B-A048-0694684FC449}">
      <dgm:prSet/>
      <dgm:spPr/>
      <dgm:t>
        <a:bodyPr/>
        <a:lstStyle/>
        <a:p>
          <a:r>
            <a:rPr lang="zh-CN" altLang="en-US"/>
            <a:t>项目</a:t>
          </a:r>
          <a:r>
            <a:rPr lang="zh-CN" altLang="en-US" dirty="0"/>
            <a:t>的紧迫程度。</a:t>
          </a:r>
        </a:p>
      </dgm:t>
    </dgm:pt>
    <dgm:pt modelId="{F3EE8AC3-B362-4005-92F8-A4742420BC05}" type="parTrans" cxnId="{2806F839-6834-40BC-AD2E-CD619260C766}">
      <dgm:prSet/>
      <dgm:spPr/>
      <dgm:t>
        <a:bodyPr/>
        <a:lstStyle/>
        <a:p>
          <a:endParaRPr lang="zh-CN" altLang="en-US"/>
        </a:p>
      </dgm:t>
    </dgm:pt>
    <dgm:pt modelId="{2FDC4711-9CD6-401B-94E2-37A295265E78}" type="sibTrans" cxnId="{2806F839-6834-40BC-AD2E-CD619260C766}">
      <dgm:prSet/>
      <dgm:spPr/>
      <dgm:t>
        <a:bodyPr/>
        <a:lstStyle/>
        <a:p>
          <a:endParaRPr lang="zh-CN" altLang="en-US"/>
        </a:p>
      </dgm:t>
    </dgm:pt>
    <dgm:pt modelId="{8DEB93B9-D6C4-4904-A3FC-62AA3279511F}" type="pres">
      <dgm:prSet presAssocID="{36C4DD13-314C-4400-B012-AB9DF459AD5E}" presName="Name0" presStyleCnt="0">
        <dgm:presLayoutVars>
          <dgm:chPref val="1"/>
          <dgm:dir/>
          <dgm:animOne val="branch"/>
          <dgm:animLvl val="lvl"/>
          <dgm:resizeHandles val="exact"/>
        </dgm:presLayoutVars>
      </dgm:prSet>
      <dgm:spPr/>
    </dgm:pt>
    <dgm:pt modelId="{66D07DEE-492A-4BF5-9C46-41B44A1D5CA9}" type="pres">
      <dgm:prSet presAssocID="{3CBC02FF-7744-4934-968B-8EB57893FEE2}" presName="root1" presStyleCnt="0"/>
      <dgm:spPr/>
    </dgm:pt>
    <dgm:pt modelId="{3F933E8D-7BC7-4D34-BDC1-EF6B24D86271}" type="pres">
      <dgm:prSet presAssocID="{3CBC02FF-7744-4934-968B-8EB57893FEE2}" presName="LevelOneTextNode" presStyleLbl="node0" presStyleIdx="0" presStyleCnt="1">
        <dgm:presLayoutVars>
          <dgm:chPref val="3"/>
        </dgm:presLayoutVars>
      </dgm:prSet>
      <dgm:spPr/>
    </dgm:pt>
    <dgm:pt modelId="{7A94CE53-8E4C-4E76-852A-9271580E21F4}" type="pres">
      <dgm:prSet presAssocID="{3CBC02FF-7744-4934-968B-8EB57893FEE2}" presName="level2hierChild" presStyleCnt="0"/>
      <dgm:spPr/>
    </dgm:pt>
    <dgm:pt modelId="{491C9331-E997-4FD5-8397-8F2D0DFDF780}" type="pres">
      <dgm:prSet presAssocID="{25BC232E-F7DB-4A2E-B8DE-56C6DDB2E8A8}" presName="conn2-1" presStyleLbl="parChTrans1D2" presStyleIdx="0" presStyleCnt="5"/>
      <dgm:spPr/>
    </dgm:pt>
    <dgm:pt modelId="{7B2FEA2C-B028-44EE-A588-516CA7519561}" type="pres">
      <dgm:prSet presAssocID="{25BC232E-F7DB-4A2E-B8DE-56C6DDB2E8A8}" presName="connTx" presStyleLbl="parChTrans1D2" presStyleIdx="0" presStyleCnt="5"/>
      <dgm:spPr/>
    </dgm:pt>
    <dgm:pt modelId="{283A6A25-1E45-48B5-B13F-514A40450603}" type="pres">
      <dgm:prSet presAssocID="{75244EDA-C9EE-4284-8ACD-3F012D012EA5}" presName="root2" presStyleCnt="0"/>
      <dgm:spPr/>
    </dgm:pt>
    <dgm:pt modelId="{95E1F8FB-1816-44F6-83F1-79AD5C2DE6FA}" type="pres">
      <dgm:prSet presAssocID="{75244EDA-C9EE-4284-8ACD-3F012D012EA5}" presName="LevelTwoTextNode" presStyleLbl="node2" presStyleIdx="0" presStyleCnt="5">
        <dgm:presLayoutVars>
          <dgm:chPref val="3"/>
        </dgm:presLayoutVars>
      </dgm:prSet>
      <dgm:spPr/>
    </dgm:pt>
    <dgm:pt modelId="{4D5F307F-A3BD-4A0C-9B89-1B5FABF7BEDB}" type="pres">
      <dgm:prSet presAssocID="{75244EDA-C9EE-4284-8ACD-3F012D012EA5}" presName="level3hierChild" presStyleCnt="0"/>
      <dgm:spPr/>
    </dgm:pt>
    <dgm:pt modelId="{8384C8C3-1D63-49EB-B2EC-E1E44C01F1A1}" type="pres">
      <dgm:prSet presAssocID="{80C23695-8310-48CC-AE43-27087E18B7BA}" presName="conn2-1" presStyleLbl="parChTrans1D3" presStyleIdx="0" presStyleCnt="5"/>
      <dgm:spPr/>
    </dgm:pt>
    <dgm:pt modelId="{1BF36DB6-8980-4D18-A7D4-F076502FAB14}" type="pres">
      <dgm:prSet presAssocID="{80C23695-8310-48CC-AE43-27087E18B7BA}" presName="connTx" presStyleLbl="parChTrans1D3" presStyleIdx="0" presStyleCnt="5"/>
      <dgm:spPr/>
    </dgm:pt>
    <dgm:pt modelId="{04E55A2F-7F9F-4D31-9609-AC7911FF7853}" type="pres">
      <dgm:prSet presAssocID="{36593D72-18B6-4A80-B99E-92A58859B8F2}" presName="root2" presStyleCnt="0"/>
      <dgm:spPr/>
    </dgm:pt>
    <dgm:pt modelId="{B2F33DA7-F5A8-42CF-B8B4-78EA5DEDF988}" type="pres">
      <dgm:prSet presAssocID="{36593D72-18B6-4A80-B99E-92A58859B8F2}" presName="LevelTwoTextNode" presStyleLbl="node3" presStyleIdx="0" presStyleCnt="5">
        <dgm:presLayoutVars>
          <dgm:chPref val="3"/>
        </dgm:presLayoutVars>
      </dgm:prSet>
      <dgm:spPr/>
    </dgm:pt>
    <dgm:pt modelId="{CC2C1636-EB39-4C88-9F5F-F2F6F7E51DC8}" type="pres">
      <dgm:prSet presAssocID="{36593D72-18B6-4A80-B99E-92A58859B8F2}" presName="level3hierChild" presStyleCnt="0"/>
      <dgm:spPr/>
    </dgm:pt>
    <dgm:pt modelId="{AE960D4C-9C2E-4E14-B40E-C7932CF6CEC9}" type="pres">
      <dgm:prSet presAssocID="{18FBBE7E-7DC5-477A-8C55-91E8F7FB9318}" presName="conn2-1" presStyleLbl="parChTrans1D2" presStyleIdx="1" presStyleCnt="5"/>
      <dgm:spPr/>
    </dgm:pt>
    <dgm:pt modelId="{D52E5615-388F-41A5-80C4-8B369FB95DF7}" type="pres">
      <dgm:prSet presAssocID="{18FBBE7E-7DC5-477A-8C55-91E8F7FB9318}" presName="connTx" presStyleLbl="parChTrans1D2" presStyleIdx="1" presStyleCnt="5"/>
      <dgm:spPr/>
    </dgm:pt>
    <dgm:pt modelId="{72908F57-6107-4795-B8DD-F7FCA101D9E2}" type="pres">
      <dgm:prSet presAssocID="{30D1F4D4-0BCA-4E41-AF51-8E7642C90AA4}" presName="root2" presStyleCnt="0"/>
      <dgm:spPr/>
    </dgm:pt>
    <dgm:pt modelId="{2CE7AAB2-FE8B-4413-958B-D31D4C586075}" type="pres">
      <dgm:prSet presAssocID="{30D1F4D4-0BCA-4E41-AF51-8E7642C90AA4}" presName="LevelTwoTextNode" presStyleLbl="node2" presStyleIdx="1" presStyleCnt="5">
        <dgm:presLayoutVars>
          <dgm:chPref val="3"/>
        </dgm:presLayoutVars>
      </dgm:prSet>
      <dgm:spPr/>
    </dgm:pt>
    <dgm:pt modelId="{21F71FF8-0D19-4066-A5AA-CCD8E600754D}" type="pres">
      <dgm:prSet presAssocID="{30D1F4D4-0BCA-4E41-AF51-8E7642C90AA4}" presName="level3hierChild" presStyleCnt="0"/>
      <dgm:spPr/>
    </dgm:pt>
    <dgm:pt modelId="{9EABE71C-3927-4F6B-9BBE-8D4528AA0D76}" type="pres">
      <dgm:prSet presAssocID="{33ABDA0A-A37A-4308-920D-B874FF9925BD}" presName="conn2-1" presStyleLbl="parChTrans1D3" presStyleIdx="1" presStyleCnt="5"/>
      <dgm:spPr/>
    </dgm:pt>
    <dgm:pt modelId="{86D19861-C320-4EA1-869D-A7EA0418075F}" type="pres">
      <dgm:prSet presAssocID="{33ABDA0A-A37A-4308-920D-B874FF9925BD}" presName="connTx" presStyleLbl="parChTrans1D3" presStyleIdx="1" presStyleCnt="5"/>
      <dgm:spPr/>
    </dgm:pt>
    <dgm:pt modelId="{C0CCB823-AD13-4F4A-9E78-7EE2BC5381DF}" type="pres">
      <dgm:prSet presAssocID="{DAA0AE0F-BA7B-4B24-88A8-CC0A37CBC04F}" presName="root2" presStyleCnt="0"/>
      <dgm:spPr/>
    </dgm:pt>
    <dgm:pt modelId="{1A430ACC-C4D2-4C2D-B741-22163F2A4D2B}" type="pres">
      <dgm:prSet presAssocID="{DAA0AE0F-BA7B-4B24-88A8-CC0A37CBC04F}" presName="LevelTwoTextNode" presStyleLbl="node3" presStyleIdx="1" presStyleCnt="5">
        <dgm:presLayoutVars>
          <dgm:chPref val="3"/>
        </dgm:presLayoutVars>
      </dgm:prSet>
      <dgm:spPr/>
    </dgm:pt>
    <dgm:pt modelId="{4F1D70F1-C0BD-4487-B983-EB8511AA2E60}" type="pres">
      <dgm:prSet presAssocID="{DAA0AE0F-BA7B-4B24-88A8-CC0A37CBC04F}" presName="level3hierChild" presStyleCnt="0"/>
      <dgm:spPr/>
    </dgm:pt>
    <dgm:pt modelId="{05E72368-C627-43CF-AF46-E377E8E05B47}" type="pres">
      <dgm:prSet presAssocID="{6074402C-B33E-410A-B1DC-450F1A0D667C}" presName="conn2-1" presStyleLbl="parChTrans1D2" presStyleIdx="2" presStyleCnt="5"/>
      <dgm:spPr/>
    </dgm:pt>
    <dgm:pt modelId="{E22532BB-A853-44D5-9721-3DDCB7FC5398}" type="pres">
      <dgm:prSet presAssocID="{6074402C-B33E-410A-B1DC-450F1A0D667C}" presName="connTx" presStyleLbl="parChTrans1D2" presStyleIdx="2" presStyleCnt="5"/>
      <dgm:spPr/>
    </dgm:pt>
    <dgm:pt modelId="{23C90C3E-4ECB-4B4F-B56C-4DE3AF6CB650}" type="pres">
      <dgm:prSet presAssocID="{BE36088E-C3BA-4703-B5DD-6A7ED2C86AE3}" presName="root2" presStyleCnt="0"/>
      <dgm:spPr/>
    </dgm:pt>
    <dgm:pt modelId="{0E56264B-9C12-43FF-9877-F01D24F6A77D}" type="pres">
      <dgm:prSet presAssocID="{BE36088E-C3BA-4703-B5DD-6A7ED2C86AE3}" presName="LevelTwoTextNode" presStyleLbl="node2" presStyleIdx="2" presStyleCnt="5">
        <dgm:presLayoutVars>
          <dgm:chPref val="3"/>
        </dgm:presLayoutVars>
      </dgm:prSet>
      <dgm:spPr/>
    </dgm:pt>
    <dgm:pt modelId="{DB6B1CA4-1348-4C19-A079-916E3BB55088}" type="pres">
      <dgm:prSet presAssocID="{BE36088E-C3BA-4703-B5DD-6A7ED2C86AE3}" presName="level3hierChild" presStyleCnt="0"/>
      <dgm:spPr/>
    </dgm:pt>
    <dgm:pt modelId="{671C1BCD-7AF6-46CF-8C1D-A26CCEB308CF}" type="pres">
      <dgm:prSet presAssocID="{9C9300A6-652C-4317-9CF3-BC05A062B397}" presName="conn2-1" presStyleLbl="parChTrans1D3" presStyleIdx="2" presStyleCnt="5"/>
      <dgm:spPr/>
    </dgm:pt>
    <dgm:pt modelId="{7E5ACEDC-3C4C-4C55-9E2C-6FB39EAE6F04}" type="pres">
      <dgm:prSet presAssocID="{9C9300A6-652C-4317-9CF3-BC05A062B397}" presName="connTx" presStyleLbl="parChTrans1D3" presStyleIdx="2" presStyleCnt="5"/>
      <dgm:spPr/>
    </dgm:pt>
    <dgm:pt modelId="{6554538F-03DB-4EFA-B822-98268690A4A8}" type="pres">
      <dgm:prSet presAssocID="{5A39EDC1-9DE6-4122-8335-187334C46D24}" presName="root2" presStyleCnt="0"/>
      <dgm:spPr/>
    </dgm:pt>
    <dgm:pt modelId="{5CE81DF0-30F1-4094-9B1D-31297AE81481}" type="pres">
      <dgm:prSet presAssocID="{5A39EDC1-9DE6-4122-8335-187334C46D24}" presName="LevelTwoTextNode" presStyleLbl="node3" presStyleIdx="2" presStyleCnt="5">
        <dgm:presLayoutVars>
          <dgm:chPref val="3"/>
        </dgm:presLayoutVars>
      </dgm:prSet>
      <dgm:spPr/>
    </dgm:pt>
    <dgm:pt modelId="{4D10F65D-A3B8-4F7C-8D97-00842492B6F5}" type="pres">
      <dgm:prSet presAssocID="{5A39EDC1-9DE6-4122-8335-187334C46D24}" presName="level3hierChild" presStyleCnt="0"/>
      <dgm:spPr/>
    </dgm:pt>
    <dgm:pt modelId="{EE00EED0-58AE-4DA8-A765-3C701764329A}" type="pres">
      <dgm:prSet presAssocID="{1A268074-F371-4970-8F0E-BD2B5E2FC536}" presName="conn2-1" presStyleLbl="parChTrans1D2" presStyleIdx="3" presStyleCnt="5"/>
      <dgm:spPr/>
    </dgm:pt>
    <dgm:pt modelId="{5C6E3A73-AA23-4532-A4BA-1D83B9D71855}" type="pres">
      <dgm:prSet presAssocID="{1A268074-F371-4970-8F0E-BD2B5E2FC536}" presName="connTx" presStyleLbl="parChTrans1D2" presStyleIdx="3" presStyleCnt="5"/>
      <dgm:spPr/>
    </dgm:pt>
    <dgm:pt modelId="{6F47F4D3-C194-41CA-80C2-BDE5925EA869}" type="pres">
      <dgm:prSet presAssocID="{195B5CC6-652D-4C50-9673-DEC634109F9A}" presName="root2" presStyleCnt="0"/>
      <dgm:spPr/>
    </dgm:pt>
    <dgm:pt modelId="{625735BA-A903-4327-86C7-E04DDDC1709D}" type="pres">
      <dgm:prSet presAssocID="{195B5CC6-652D-4C50-9673-DEC634109F9A}" presName="LevelTwoTextNode" presStyleLbl="node2" presStyleIdx="3" presStyleCnt="5">
        <dgm:presLayoutVars>
          <dgm:chPref val="3"/>
        </dgm:presLayoutVars>
      </dgm:prSet>
      <dgm:spPr/>
    </dgm:pt>
    <dgm:pt modelId="{C7D668CF-15B0-4F68-A0D0-2572A40B506D}" type="pres">
      <dgm:prSet presAssocID="{195B5CC6-652D-4C50-9673-DEC634109F9A}" presName="level3hierChild" presStyleCnt="0"/>
      <dgm:spPr/>
    </dgm:pt>
    <dgm:pt modelId="{FD320DD5-0DD6-4A02-8C06-BD557B88B23C}" type="pres">
      <dgm:prSet presAssocID="{C3A75845-5DB2-4307-90F0-103F079F749C}" presName="conn2-1" presStyleLbl="parChTrans1D3" presStyleIdx="3" presStyleCnt="5"/>
      <dgm:spPr/>
    </dgm:pt>
    <dgm:pt modelId="{B10020F3-CB2E-4B98-8597-D623F1BCF26A}" type="pres">
      <dgm:prSet presAssocID="{C3A75845-5DB2-4307-90F0-103F079F749C}" presName="connTx" presStyleLbl="parChTrans1D3" presStyleIdx="3" presStyleCnt="5"/>
      <dgm:spPr/>
    </dgm:pt>
    <dgm:pt modelId="{2652F47D-F91A-45F6-AE80-A17D3ECCA5F0}" type="pres">
      <dgm:prSet presAssocID="{3D7B486F-42C3-4854-8648-9204C32C9E53}" presName="root2" presStyleCnt="0"/>
      <dgm:spPr/>
    </dgm:pt>
    <dgm:pt modelId="{0839BA90-1FCA-4E3F-9683-C2BF3F41CDA5}" type="pres">
      <dgm:prSet presAssocID="{3D7B486F-42C3-4854-8648-9204C32C9E53}" presName="LevelTwoTextNode" presStyleLbl="node3" presStyleIdx="3" presStyleCnt="5">
        <dgm:presLayoutVars>
          <dgm:chPref val="3"/>
        </dgm:presLayoutVars>
      </dgm:prSet>
      <dgm:spPr/>
    </dgm:pt>
    <dgm:pt modelId="{5EE993E5-4003-40DB-AE84-CAB1705F54CC}" type="pres">
      <dgm:prSet presAssocID="{3D7B486F-42C3-4854-8648-9204C32C9E53}" presName="level3hierChild" presStyleCnt="0"/>
      <dgm:spPr/>
    </dgm:pt>
    <dgm:pt modelId="{43666743-E8FB-4B05-A618-D9F5FEA57E36}" type="pres">
      <dgm:prSet presAssocID="{5CD7F15A-3472-49FF-B993-AD74CF50AF8D}" presName="conn2-1" presStyleLbl="parChTrans1D2" presStyleIdx="4" presStyleCnt="5"/>
      <dgm:spPr/>
    </dgm:pt>
    <dgm:pt modelId="{830E5E03-7CA9-40E6-B6B5-21E3EA1AEBCB}" type="pres">
      <dgm:prSet presAssocID="{5CD7F15A-3472-49FF-B993-AD74CF50AF8D}" presName="connTx" presStyleLbl="parChTrans1D2" presStyleIdx="4" presStyleCnt="5"/>
      <dgm:spPr/>
    </dgm:pt>
    <dgm:pt modelId="{5042F24C-F4B2-42A9-9BE3-70107E0DF735}" type="pres">
      <dgm:prSet presAssocID="{336EE724-2836-40E0-9DD3-0E5C0A4D2B81}" presName="root2" presStyleCnt="0"/>
      <dgm:spPr/>
    </dgm:pt>
    <dgm:pt modelId="{3D0461A7-47FE-4C5A-91F0-48FC94C2F575}" type="pres">
      <dgm:prSet presAssocID="{336EE724-2836-40E0-9DD3-0E5C0A4D2B81}" presName="LevelTwoTextNode" presStyleLbl="node2" presStyleIdx="4" presStyleCnt="5">
        <dgm:presLayoutVars>
          <dgm:chPref val="3"/>
        </dgm:presLayoutVars>
      </dgm:prSet>
      <dgm:spPr/>
    </dgm:pt>
    <dgm:pt modelId="{A8D6F18F-6FFF-498A-B4A5-C1641B6134A1}" type="pres">
      <dgm:prSet presAssocID="{336EE724-2836-40E0-9DD3-0E5C0A4D2B81}" presName="level3hierChild" presStyleCnt="0"/>
      <dgm:spPr/>
    </dgm:pt>
    <dgm:pt modelId="{00175773-C22D-474E-8CA9-677B9ACC04A9}" type="pres">
      <dgm:prSet presAssocID="{F3EE8AC3-B362-4005-92F8-A4742420BC05}" presName="conn2-1" presStyleLbl="parChTrans1D3" presStyleIdx="4" presStyleCnt="5"/>
      <dgm:spPr/>
    </dgm:pt>
    <dgm:pt modelId="{1061C4D3-8AF7-4EFD-84D7-FC989F44B2DC}" type="pres">
      <dgm:prSet presAssocID="{F3EE8AC3-B362-4005-92F8-A4742420BC05}" presName="connTx" presStyleLbl="parChTrans1D3" presStyleIdx="4" presStyleCnt="5"/>
      <dgm:spPr/>
    </dgm:pt>
    <dgm:pt modelId="{029518A9-7B9E-48B3-AE7A-F053E72CF266}" type="pres">
      <dgm:prSet presAssocID="{5527B9AC-65C0-498B-A048-0694684FC449}" presName="root2" presStyleCnt="0"/>
      <dgm:spPr/>
    </dgm:pt>
    <dgm:pt modelId="{272AD96F-BB3B-4455-A71F-AB811A3E0ADC}" type="pres">
      <dgm:prSet presAssocID="{5527B9AC-65C0-498B-A048-0694684FC449}" presName="LevelTwoTextNode" presStyleLbl="node3" presStyleIdx="4" presStyleCnt="5">
        <dgm:presLayoutVars>
          <dgm:chPref val="3"/>
        </dgm:presLayoutVars>
      </dgm:prSet>
      <dgm:spPr/>
    </dgm:pt>
    <dgm:pt modelId="{B46FA516-80C6-4837-AE89-0A1089C607C4}" type="pres">
      <dgm:prSet presAssocID="{5527B9AC-65C0-498B-A048-0694684FC449}" presName="level3hierChild" presStyleCnt="0"/>
      <dgm:spPr/>
    </dgm:pt>
  </dgm:ptLst>
  <dgm:cxnLst>
    <dgm:cxn modelId="{52E8B802-716E-4956-83B3-F8DE58EFA419}" srcId="{3CBC02FF-7744-4934-968B-8EB57893FEE2}" destId="{75244EDA-C9EE-4284-8ACD-3F012D012EA5}" srcOrd="0" destOrd="0" parTransId="{25BC232E-F7DB-4A2E-B8DE-56C6DDB2E8A8}" sibTransId="{4EE9864E-0DDD-47A6-AC88-3ABBF2BEB568}"/>
    <dgm:cxn modelId="{E7478A04-F8FB-47C1-814B-C48AF27868FB}" type="presOf" srcId="{1A268074-F371-4970-8F0E-BD2B5E2FC536}" destId="{EE00EED0-58AE-4DA8-A765-3C701764329A}" srcOrd="0" destOrd="0" presId="urn:microsoft.com/office/officeart/2008/layout/HorizontalMultiLevelHierarchy"/>
    <dgm:cxn modelId="{C0B9EB0B-B372-487E-ADFB-DAE78210C97D}" type="presOf" srcId="{80C23695-8310-48CC-AE43-27087E18B7BA}" destId="{1BF36DB6-8980-4D18-A7D4-F076502FAB14}" srcOrd="1" destOrd="0" presId="urn:microsoft.com/office/officeart/2008/layout/HorizontalMultiLevelHierarchy"/>
    <dgm:cxn modelId="{FEA4441A-AB95-47ED-A3C6-FDAC58CD482B}" type="presOf" srcId="{F3EE8AC3-B362-4005-92F8-A4742420BC05}" destId="{00175773-C22D-474E-8CA9-677B9ACC04A9}" srcOrd="0" destOrd="0" presId="urn:microsoft.com/office/officeart/2008/layout/HorizontalMultiLevelHierarchy"/>
    <dgm:cxn modelId="{5D6DC321-9AD6-4BAD-A28D-7ABF0FD5CB72}" type="presOf" srcId="{336EE724-2836-40E0-9DD3-0E5C0A4D2B81}" destId="{3D0461A7-47FE-4C5A-91F0-48FC94C2F575}" srcOrd="0" destOrd="0" presId="urn:microsoft.com/office/officeart/2008/layout/HorizontalMultiLevelHierarchy"/>
    <dgm:cxn modelId="{30752C25-3F29-4A82-A929-95FF1809B7CB}" type="presOf" srcId="{3CBC02FF-7744-4934-968B-8EB57893FEE2}" destId="{3F933E8D-7BC7-4D34-BDC1-EF6B24D86271}" srcOrd="0" destOrd="0" presId="urn:microsoft.com/office/officeart/2008/layout/HorizontalMultiLevelHierarchy"/>
    <dgm:cxn modelId="{5A9A7328-A959-4609-82D5-A6ABD2924C20}" type="presOf" srcId="{75244EDA-C9EE-4284-8ACD-3F012D012EA5}" destId="{95E1F8FB-1816-44F6-83F1-79AD5C2DE6FA}" srcOrd="0" destOrd="0" presId="urn:microsoft.com/office/officeart/2008/layout/HorizontalMultiLevelHierarchy"/>
    <dgm:cxn modelId="{78D5FD29-76CE-4718-A816-D7A46E30EF83}" type="presOf" srcId="{18FBBE7E-7DC5-477A-8C55-91E8F7FB9318}" destId="{AE960D4C-9C2E-4E14-B40E-C7932CF6CEC9}" srcOrd="0" destOrd="0" presId="urn:microsoft.com/office/officeart/2008/layout/HorizontalMultiLevelHierarchy"/>
    <dgm:cxn modelId="{86CEAC2B-2EA4-4BE0-83BC-EFD0A8311230}" type="presOf" srcId="{9C9300A6-652C-4317-9CF3-BC05A062B397}" destId="{7E5ACEDC-3C4C-4C55-9E2C-6FB39EAE6F04}" srcOrd="1" destOrd="0" presId="urn:microsoft.com/office/officeart/2008/layout/HorizontalMultiLevelHierarchy"/>
    <dgm:cxn modelId="{1F0B2A34-CA23-462E-9757-4FACB16C917D}" type="presOf" srcId="{5CD7F15A-3472-49FF-B993-AD74CF50AF8D}" destId="{830E5E03-7CA9-40E6-B6B5-21E3EA1AEBCB}" srcOrd="1" destOrd="0" presId="urn:microsoft.com/office/officeart/2008/layout/HorizontalMultiLevelHierarchy"/>
    <dgm:cxn modelId="{8DA54B38-CC16-4DA2-9416-7ED927F632F9}" srcId="{BE36088E-C3BA-4703-B5DD-6A7ED2C86AE3}" destId="{5A39EDC1-9DE6-4122-8335-187334C46D24}" srcOrd="0" destOrd="0" parTransId="{9C9300A6-652C-4317-9CF3-BC05A062B397}" sibTransId="{8004349E-4B31-4664-826B-00E897935A1F}"/>
    <dgm:cxn modelId="{08E90739-3930-4AEA-982E-2A1693D9074D}" type="presOf" srcId="{33ABDA0A-A37A-4308-920D-B874FF9925BD}" destId="{9EABE71C-3927-4F6B-9BBE-8D4528AA0D76}" srcOrd="0" destOrd="0" presId="urn:microsoft.com/office/officeart/2008/layout/HorizontalMultiLevelHierarchy"/>
    <dgm:cxn modelId="{2806F839-6834-40BC-AD2E-CD619260C766}" srcId="{336EE724-2836-40E0-9DD3-0E5C0A4D2B81}" destId="{5527B9AC-65C0-498B-A048-0694684FC449}" srcOrd="0" destOrd="0" parTransId="{F3EE8AC3-B362-4005-92F8-A4742420BC05}" sibTransId="{2FDC4711-9CD6-401B-94E2-37A295265E78}"/>
    <dgm:cxn modelId="{E603233A-8C0A-4743-91F5-A8AC372E7D11}" type="presOf" srcId="{C3A75845-5DB2-4307-90F0-103F079F749C}" destId="{B10020F3-CB2E-4B98-8597-D623F1BCF26A}" srcOrd="1" destOrd="0" presId="urn:microsoft.com/office/officeart/2008/layout/HorizontalMultiLevelHierarchy"/>
    <dgm:cxn modelId="{7429375D-426C-47D7-8839-063EBC33CA89}" type="presOf" srcId="{36593D72-18B6-4A80-B99E-92A58859B8F2}" destId="{B2F33DA7-F5A8-42CF-B8B4-78EA5DEDF988}" srcOrd="0" destOrd="0" presId="urn:microsoft.com/office/officeart/2008/layout/HorizontalMultiLevelHierarchy"/>
    <dgm:cxn modelId="{79C6BB44-F580-4D08-9BCE-409D719E77D0}" srcId="{3CBC02FF-7744-4934-968B-8EB57893FEE2}" destId="{195B5CC6-652D-4C50-9673-DEC634109F9A}" srcOrd="3" destOrd="0" parTransId="{1A268074-F371-4970-8F0E-BD2B5E2FC536}" sibTransId="{FF456B30-5C0A-4816-A804-18909E3A8EF3}"/>
    <dgm:cxn modelId="{25CEAE6E-A961-4084-A7E0-919426806F40}" srcId="{195B5CC6-652D-4C50-9673-DEC634109F9A}" destId="{3D7B486F-42C3-4854-8648-9204C32C9E53}" srcOrd="0" destOrd="0" parTransId="{C3A75845-5DB2-4307-90F0-103F079F749C}" sibTransId="{2B60A854-B6B8-4CBE-945E-78F1158AE156}"/>
    <dgm:cxn modelId="{CCAB3E52-929A-42EF-8271-9CDD678859F2}" type="presOf" srcId="{BE36088E-C3BA-4703-B5DD-6A7ED2C86AE3}" destId="{0E56264B-9C12-43FF-9877-F01D24F6A77D}" srcOrd="0" destOrd="0" presId="urn:microsoft.com/office/officeart/2008/layout/HorizontalMultiLevelHierarchy"/>
    <dgm:cxn modelId="{FDA6E080-E93D-4260-9923-8E1A440FEF3D}" type="presOf" srcId="{1A268074-F371-4970-8F0E-BD2B5E2FC536}" destId="{5C6E3A73-AA23-4532-A4BA-1D83B9D71855}" srcOrd="1" destOrd="0" presId="urn:microsoft.com/office/officeart/2008/layout/HorizontalMultiLevelHierarchy"/>
    <dgm:cxn modelId="{1717EA82-6CE6-437C-9379-1A84C916B1FF}" type="presOf" srcId="{5A39EDC1-9DE6-4122-8335-187334C46D24}" destId="{5CE81DF0-30F1-4094-9B1D-31297AE81481}" srcOrd="0" destOrd="0" presId="urn:microsoft.com/office/officeart/2008/layout/HorizontalMultiLevelHierarchy"/>
    <dgm:cxn modelId="{E5D3878A-592C-4DB5-8876-111F24EE37BB}" srcId="{3CBC02FF-7744-4934-968B-8EB57893FEE2}" destId="{336EE724-2836-40E0-9DD3-0E5C0A4D2B81}" srcOrd="4" destOrd="0" parTransId="{5CD7F15A-3472-49FF-B993-AD74CF50AF8D}" sibTransId="{7E0E3D55-B84E-4E7B-B552-6B0EB5487EE2}"/>
    <dgm:cxn modelId="{D520D08E-6EE5-43DC-BCE3-F5F73BDC0A1E}" type="presOf" srcId="{33ABDA0A-A37A-4308-920D-B874FF9925BD}" destId="{86D19861-C320-4EA1-869D-A7EA0418075F}" srcOrd="1" destOrd="0" presId="urn:microsoft.com/office/officeart/2008/layout/HorizontalMultiLevelHierarchy"/>
    <dgm:cxn modelId="{0C326191-3238-4CF8-B6DD-08125FF5BDCC}" type="presOf" srcId="{195B5CC6-652D-4C50-9673-DEC634109F9A}" destId="{625735BA-A903-4327-86C7-E04DDDC1709D}" srcOrd="0" destOrd="0" presId="urn:microsoft.com/office/officeart/2008/layout/HorizontalMultiLevelHierarchy"/>
    <dgm:cxn modelId="{34E3BA95-B348-4A60-BE1A-505BD7D0AFEF}" srcId="{36C4DD13-314C-4400-B012-AB9DF459AD5E}" destId="{3CBC02FF-7744-4934-968B-8EB57893FEE2}" srcOrd="0" destOrd="0" parTransId="{FD3A18F6-8BC8-45D5-891B-42454709398F}" sibTransId="{0670D6DB-7D3E-47AA-B444-7468A6CD8F4A}"/>
    <dgm:cxn modelId="{82D9B8A0-009B-402F-A078-44A9DCC959B8}" srcId="{3CBC02FF-7744-4934-968B-8EB57893FEE2}" destId="{BE36088E-C3BA-4703-B5DD-6A7ED2C86AE3}" srcOrd="2" destOrd="0" parTransId="{6074402C-B33E-410A-B1DC-450F1A0D667C}" sibTransId="{2D2A99AA-6577-47FD-A30C-B0FC8BE6674B}"/>
    <dgm:cxn modelId="{BA7FEBA1-CC45-4B66-BA7A-23769A4C5EDC}" type="presOf" srcId="{6074402C-B33E-410A-B1DC-450F1A0D667C}" destId="{E22532BB-A853-44D5-9721-3DDCB7FC5398}" srcOrd="1" destOrd="0" presId="urn:microsoft.com/office/officeart/2008/layout/HorizontalMultiLevelHierarchy"/>
    <dgm:cxn modelId="{D623B1A2-9B8A-4311-9145-487305B80F4F}" type="presOf" srcId="{5527B9AC-65C0-498B-A048-0694684FC449}" destId="{272AD96F-BB3B-4455-A71F-AB811A3E0ADC}" srcOrd="0" destOrd="0" presId="urn:microsoft.com/office/officeart/2008/layout/HorizontalMultiLevelHierarchy"/>
    <dgm:cxn modelId="{2D5D1CAB-996E-4BC7-9A0B-5CB1431B39AE}" type="presOf" srcId="{6074402C-B33E-410A-B1DC-450F1A0D667C}" destId="{05E72368-C627-43CF-AF46-E377E8E05B47}" srcOrd="0" destOrd="0" presId="urn:microsoft.com/office/officeart/2008/layout/HorizontalMultiLevelHierarchy"/>
    <dgm:cxn modelId="{3E1490AB-673E-40C1-8D5D-01204D7F99B6}" type="presOf" srcId="{25BC232E-F7DB-4A2E-B8DE-56C6DDB2E8A8}" destId="{491C9331-E997-4FD5-8397-8F2D0DFDF780}" srcOrd="0" destOrd="0" presId="urn:microsoft.com/office/officeart/2008/layout/HorizontalMultiLevelHierarchy"/>
    <dgm:cxn modelId="{C456E6AB-DF18-4F33-AEBF-BE062530E4A8}" type="presOf" srcId="{36C4DD13-314C-4400-B012-AB9DF459AD5E}" destId="{8DEB93B9-D6C4-4904-A3FC-62AA3279511F}" srcOrd="0" destOrd="0" presId="urn:microsoft.com/office/officeart/2008/layout/HorizontalMultiLevelHierarchy"/>
    <dgm:cxn modelId="{9D3858BA-A4EC-49C3-B57C-41EBFD3B993D}" type="presOf" srcId="{30D1F4D4-0BCA-4E41-AF51-8E7642C90AA4}" destId="{2CE7AAB2-FE8B-4413-958B-D31D4C586075}" srcOrd="0" destOrd="0" presId="urn:microsoft.com/office/officeart/2008/layout/HorizontalMultiLevelHierarchy"/>
    <dgm:cxn modelId="{BD4063BB-E1EC-4EC7-851A-3BED7BB2558D}" type="presOf" srcId="{80C23695-8310-48CC-AE43-27087E18B7BA}" destId="{8384C8C3-1D63-49EB-B2EC-E1E44C01F1A1}" srcOrd="0" destOrd="0" presId="urn:microsoft.com/office/officeart/2008/layout/HorizontalMultiLevelHierarchy"/>
    <dgm:cxn modelId="{8B97D3BB-01BA-4F2C-836B-E4701629676F}" type="presOf" srcId="{5CD7F15A-3472-49FF-B993-AD74CF50AF8D}" destId="{43666743-E8FB-4B05-A618-D9F5FEA57E36}" srcOrd="0" destOrd="0" presId="urn:microsoft.com/office/officeart/2008/layout/HorizontalMultiLevelHierarchy"/>
    <dgm:cxn modelId="{6DAA6CC2-7646-4649-B7C7-E05682A929D3}" type="presOf" srcId="{C3A75845-5DB2-4307-90F0-103F079F749C}" destId="{FD320DD5-0DD6-4A02-8C06-BD557B88B23C}" srcOrd="0" destOrd="0" presId="urn:microsoft.com/office/officeart/2008/layout/HorizontalMultiLevelHierarchy"/>
    <dgm:cxn modelId="{C4AA41C3-371C-4E0F-9059-4E3AF555A798}" srcId="{75244EDA-C9EE-4284-8ACD-3F012D012EA5}" destId="{36593D72-18B6-4A80-B99E-92A58859B8F2}" srcOrd="0" destOrd="0" parTransId="{80C23695-8310-48CC-AE43-27087E18B7BA}" sibTransId="{F1CB8DC5-9782-44F2-BF35-8BF3B1696976}"/>
    <dgm:cxn modelId="{E72A82CB-D268-48A9-BFC0-5D3EAED814D1}" srcId="{30D1F4D4-0BCA-4E41-AF51-8E7642C90AA4}" destId="{DAA0AE0F-BA7B-4B24-88A8-CC0A37CBC04F}" srcOrd="0" destOrd="0" parTransId="{33ABDA0A-A37A-4308-920D-B874FF9925BD}" sibTransId="{D86B277F-C5FA-4F4F-B669-FB0E5821209E}"/>
    <dgm:cxn modelId="{4D798DD0-9A04-4868-B0EC-C168CAE89EA1}" type="presOf" srcId="{F3EE8AC3-B362-4005-92F8-A4742420BC05}" destId="{1061C4D3-8AF7-4EFD-84D7-FC989F44B2DC}" srcOrd="1" destOrd="0" presId="urn:microsoft.com/office/officeart/2008/layout/HorizontalMultiLevelHierarchy"/>
    <dgm:cxn modelId="{C16C44DC-39DE-45DE-A574-6B5D1DCB1D5B}" type="presOf" srcId="{18FBBE7E-7DC5-477A-8C55-91E8F7FB9318}" destId="{D52E5615-388F-41A5-80C4-8B369FB95DF7}" srcOrd="1" destOrd="0" presId="urn:microsoft.com/office/officeart/2008/layout/HorizontalMultiLevelHierarchy"/>
    <dgm:cxn modelId="{0E415EEA-0E9B-490E-B078-B3CC9A3EA33D}" type="presOf" srcId="{25BC232E-F7DB-4A2E-B8DE-56C6DDB2E8A8}" destId="{7B2FEA2C-B028-44EE-A588-516CA7519561}" srcOrd="1" destOrd="0" presId="urn:microsoft.com/office/officeart/2008/layout/HorizontalMultiLevelHierarchy"/>
    <dgm:cxn modelId="{04767CF4-D065-4874-B73B-032068F52237}" srcId="{3CBC02FF-7744-4934-968B-8EB57893FEE2}" destId="{30D1F4D4-0BCA-4E41-AF51-8E7642C90AA4}" srcOrd="1" destOrd="0" parTransId="{18FBBE7E-7DC5-477A-8C55-91E8F7FB9318}" sibTransId="{31F15F58-66A0-447D-B0B5-F8DDAE8E4C61}"/>
    <dgm:cxn modelId="{E870F4F8-53BD-4282-B6F3-FAD57AF3C7C7}" type="presOf" srcId="{3D7B486F-42C3-4854-8648-9204C32C9E53}" destId="{0839BA90-1FCA-4E3F-9683-C2BF3F41CDA5}" srcOrd="0" destOrd="0" presId="urn:microsoft.com/office/officeart/2008/layout/HorizontalMultiLevelHierarchy"/>
    <dgm:cxn modelId="{F36A38FE-C405-4A09-85D7-F1C1098F13C9}" type="presOf" srcId="{9C9300A6-652C-4317-9CF3-BC05A062B397}" destId="{671C1BCD-7AF6-46CF-8C1D-A26CCEB308CF}" srcOrd="0" destOrd="0" presId="urn:microsoft.com/office/officeart/2008/layout/HorizontalMultiLevelHierarchy"/>
    <dgm:cxn modelId="{A8B8A2FF-5A4B-4BE3-AD70-83507A99077F}" type="presOf" srcId="{DAA0AE0F-BA7B-4B24-88A8-CC0A37CBC04F}" destId="{1A430ACC-C4D2-4C2D-B741-22163F2A4D2B}" srcOrd="0" destOrd="0" presId="urn:microsoft.com/office/officeart/2008/layout/HorizontalMultiLevelHierarchy"/>
    <dgm:cxn modelId="{D58DBA9A-EAC3-4BDA-B636-B7A520A4106D}" type="presParOf" srcId="{8DEB93B9-D6C4-4904-A3FC-62AA3279511F}" destId="{66D07DEE-492A-4BF5-9C46-41B44A1D5CA9}" srcOrd="0" destOrd="0" presId="urn:microsoft.com/office/officeart/2008/layout/HorizontalMultiLevelHierarchy"/>
    <dgm:cxn modelId="{47B8BE36-699B-441F-9DC4-9CC4234749E5}" type="presParOf" srcId="{66D07DEE-492A-4BF5-9C46-41B44A1D5CA9}" destId="{3F933E8D-7BC7-4D34-BDC1-EF6B24D86271}" srcOrd="0" destOrd="0" presId="urn:microsoft.com/office/officeart/2008/layout/HorizontalMultiLevelHierarchy"/>
    <dgm:cxn modelId="{30AC4CE3-8CDB-486A-9FCB-2850F6FC7A47}" type="presParOf" srcId="{66D07DEE-492A-4BF5-9C46-41B44A1D5CA9}" destId="{7A94CE53-8E4C-4E76-852A-9271580E21F4}" srcOrd="1" destOrd="0" presId="urn:microsoft.com/office/officeart/2008/layout/HorizontalMultiLevelHierarchy"/>
    <dgm:cxn modelId="{D4292FCB-ABAD-4C37-A394-A399A3B3B6E9}" type="presParOf" srcId="{7A94CE53-8E4C-4E76-852A-9271580E21F4}" destId="{491C9331-E997-4FD5-8397-8F2D0DFDF780}" srcOrd="0" destOrd="0" presId="urn:microsoft.com/office/officeart/2008/layout/HorizontalMultiLevelHierarchy"/>
    <dgm:cxn modelId="{802B6455-C831-4413-852E-A4C657C13567}" type="presParOf" srcId="{491C9331-E997-4FD5-8397-8F2D0DFDF780}" destId="{7B2FEA2C-B028-44EE-A588-516CA7519561}" srcOrd="0" destOrd="0" presId="urn:microsoft.com/office/officeart/2008/layout/HorizontalMultiLevelHierarchy"/>
    <dgm:cxn modelId="{FBC96587-296D-472B-B215-C613C8EB0604}" type="presParOf" srcId="{7A94CE53-8E4C-4E76-852A-9271580E21F4}" destId="{283A6A25-1E45-48B5-B13F-514A40450603}" srcOrd="1" destOrd="0" presId="urn:microsoft.com/office/officeart/2008/layout/HorizontalMultiLevelHierarchy"/>
    <dgm:cxn modelId="{6A5383B4-884E-4749-85F5-30E1BADAB707}" type="presParOf" srcId="{283A6A25-1E45-48B5-B13F-514A40450603}" destId="{95E1F8FB-1816-44F6-83F1-79AD5C2DE6FA}" srcOrd="0" destOrd="0" presId="urn:microsoft.com/office/officeart/2008/layout/HorizontalMultiLevelHierarchy"/>
    <dgm:cxn modelId="{5083D13B-2163-41BC-9484-E4E041E9BFB0}" type="presParOf" srcId="{283A6A25-1E45-48B5-B13F-514A40450603}" destId="{4D5F307F-A3BD-4A0C-9B89-1B5FABF7BEDB}" srcOrd="1" destOrd="0" presId="urn:microsoft.com/office/officeart/2008/layout/HorizontalMultiLevelHierarchy"/>
    <dgm:cxn modelId="{53813298-55E0-491A-9392-6C7A697BD57B}" type="presParOf" srcId="{4D5F307F-A3BD-4A0C-9B89-1B5FABF7BEDB}" destId="{8384C8C3-1D63-49EB-B2EC-E1E44C01F1A1}" srcOrd="0" destOrd="0" presId="urn:microsoft.com/office/officeart/2008/layout/HorizontalMultiLevelHierarchy"/>
    <dgm:cxn modelId="{6790B963-1DF3-4E54-BCA7-806271970982}" type="presParOf" srcId="{8384C8C3-1D63-49EB-B2EC-E1E44C01F1A1}" destId="{1BF36DB6-8980-4D18-A7D4-F076502FAB14}" srcOrd="0" destOrd="0" presId="urn:microsoft.com/office/officeart/2008/layout/HorizontalMultiLevelHierarchy"/>
    <dgm:cxn modelId="{58A6CAD8-D809-4FA1-B3FA-1AA157C86AF3}" type="presParOf" srcId="{4D5F307F-A3BD-4A0C-9B89-1B5FABF7BEDB}" destId="{04E55A2F-7F9F-4D31-9609-AC7911FF7853}" srcOrd="1" destOrd="0" presId="urn:microsoft.com/office/officeart/2008/layout/HorizontalMultiLevelHierarchy"/>
    <dgm:cxn modelId="{8BF304F4-255A-4BE8-BD39-9C26654D4DF7}" type="presParOf" srcId="{04E55A2F-7F9F-4D31-9609-AC7911FF7853}" destId="{B2F33DA7-F5A8-42CF-B8B4-78EA5DEDF988}" srcOrd="0" destOrd="0" presId="urn:microsoft.com/office/officeart/2008/layout/HorizontalMultiLevelHierarchy"/>
    <dgm:cxn modelId="{95D18229-0785-4E0E-89FF-E9AE0C5E0BB8}" type="presParOf" srcId="{04E55A2F-7F9F-4D31-9609-AC7911FF7853}" destId="{CC2C1636-EB39-4C88-9F5F-F2F6F7E51DC8}" srcOrd="1" destOrd="0" presId="urn:microsoft.com/office/officeart/2008/layout/HorizontalMultiLevelHierarchy"/>
    <dgm:cxn modelId="{22B7848F-C07A-4FF6-81D8-07148C8BF696}" type="presParOf" srcId="{7A94CE53-8E4C-4E76-852A-9271580E21F4}" destId="{AE960D4C-9C2E-4E14-B40E-C7932CF6CEC9}" srcOrd="2" destOrd="0" presId="urn:microsoft.com/office/officeart/2008/layout/HorizontalMultiLevelHierarchy"/>
    <dgm:cxn modelId="{EE37056D-F8AB-4EDA-9465-CA9C0F486788}" type="presParOf" srcId="{AE960D4C-9C2E-4E14-B40E-C7932CF6CEC9}" destId="{D52E5615-388F-41A5-80C4-8B369FB95DF7}" srcOrd="0" destOrd="0" presId="urn:microsoft.com/office/officeart/2008/layout/HorizontalMultiLevelHierarchy"/>
    <dgm:cxn modelId="{B6AE4F0C-246A-41DF-AE38-C24774CFC294}" type="presParOf" srcId="{7A94CE53-8E4C-4E76-852A-9271580E21F4}" destId="{72908F57-6107-4795-B8DD-F7FCA101D9E2}" srcOrd="3" destOrd="0" presId="urn:microsoft.com/office/officeart/2008/layout/HorizontalMultiLevelHierarchy"/>
    <dgm:cxn modelId="{E1CCAC9B-8180-474E-BFF5-10D1489F4494}" type="presParOf" srcId="{72908F57-6107-4795-B8DD-F7FCA101D9E2}" destId="{2CE7AAB2-FE8B-4413-958B-D31D4C586075}" srcOrd="0" destOrd="0" presId="urn:microsoft.com/office/officeart/2008/layout/HorizontalMultiLevelHierarchy"/>
    <dgm:cxn modelId="{13C1AF59-291F-4454-9A00-2B081F607BE9}" type="presParOf" srcId="{72908F57-6107-4795-B8DD-F7FCA101D9E2}" destId="{21F71FF8-0D19-4066-A5AA-CCD8E600754D}" srcOrd="1" destOrd="0" presId="urn:microsoft.com/office/officeart/2008/layout/HorizontalMultiLevelHierarchy"/>
    <dgm:cxn modelId="{B867ADE8-7E71-4AF2-8C9F-5B13C0C68DDF}" type="presParOf" srcId="{21F71FF8-0D19-4066-A5AA-CCD8E600754D}" destId="{9EABE71C-3927-4F6B-9BBE-8D4528AA0D76}" srcOrd="0" destOrd="0" presId="urn:microsoft.com/office/officeart/2008/layout/HorizontalMultiLevelHierarchy"/>
    <dgm:cxn modelId="{81A17902-5FA0-4E3B-87DE-E64622597773}" type="presParOf" srcId="{9EABE71C-3927-4F6B-9BBE-8D4528AA0D76}" destId="{86D19861-C320-4EA1-869D-A7EA0418075F}" srcOrd="0" destOrd="0" presId="urn:microsoft.com/office/officeart/2008/layout/HorizontalMultiLevelHierarchy"/>
    <dgm:cxn modelId="{9BC4EC86-8A42-4309-B8A8-84027F270EEA}" type="presParOf" srcId="{21F71FF8-0D19-4066-A5AA-CCD8E600754D}" destId="{C0CCB823-AD13-4F4A-9E78-7EE2BC5381DF}" srcOrd="1" destOrd="0" presId="urn:microsoft.com/office/officeart/2008/layout/HorizontalMultiLevelHierarchy"/>
    <dgm:cxn modelId="{39A06B6E-5F9C-4692-BF64-544561BB1128}" type="presParOf" srcId="{C0CCB823-AD13-4F4A-9E78-7EE2BC5381DF}" destId="{1A430ACC-C4D2-4C2D-B741-22163F2A4D2B}" srcOrd="0" destOrd="0" presId="urn:microsoft.com/office/officeart/2008/layout/HorizontalMultiLevelHierarchy"/>
    <dgm:cxn modelId="{A675BFCB-B169-42DF-AADD-EA2D7DDFEAF0}" type="presParOf" srcId="{C0CCB823-AD13-4F4A-9E78-7EE2BC5381DF}" destId="{4F1D70F1-C0BD-4487-B983-EB8511AA2E60}" srcOrd="1" destOrd="0" presId="urn:microsoft.com/office/officeart/2008/layout/HorizontalMultiLevelHierarchy"/>
    <dgm:cxn modelId="{C6412554-D724-4168-82CE-60EA35B27DA6}" type="presParOf" srcId="{7A94CE53-8E4C-4E76-852A-9271580E21F4}" destId="{05E72368-C627-43CF-AF46-E377E8E05B47}" srcOrd="4" destOrd="0" presId="urn:microsoft.com/office/officeart/2008/layout/HorizontalMultiLevelHierarchy"/>
    <dgm:cxn modelId="{6B2917CD-B9CE-41ED-B93F-9112207200D4}" type="presParOf" srcId="{05E72368-C627-43CF-AF46-E377E8E05B47}" destId="{E22532BB-A853-44D5-9721-3DDCB7FC5398}" srcOrd="0" destOrd="0" presId="urn:microsoft.com/office/officeart/2008/layout/HorizontalMultiLevelHierarchy"/>
    <dgm:cxn modelId="{F2CDE750-20A6-45AC-A40E-65EB5E5736B2}" type="presParOf" srcId="{7A94CE53-8E4C-4E76-852A-9271580E21F4}" destId="{23C90C3E-4ECB-4B4F-B56C-4DE3AF6CB650}" srcOrd="5" destOrd="0" presId="urn:microsoft.com/office/officeart/2008/layout/HorizontalMultiLevelHierarchy"/>
    <dgm:cxn modelId="{BCADFCDC-ED07-4C9E-9E08-8225792A4F00}" type="presParOf" srcId="{23C90C3E-4ECB-4B4F-B56C-4DE3AF6CB650}" destId="{0E56264B-9C12-43FF-9877-F01D24F6A77D}" srcOrd="0" destOrd="0" presId="urn:microsoft.com/office/officeart/2008/layout/HorizontalMultiLevelHierarchy"/>
    <dgm:cxn modelId="{CCDD1643-ECA3-496C-A1BF-B377C607AE49}" type="presParOf" srcId="{23C90C3E-4ECB-4B4F-B56C-4DE3AF6CB650}" destId="{DB6B1CA4-1348-4C19-A079-916E3BB55088}" srcOrd="1" destOrd="0" presId="urn:microsoft.com/office/officeart/2008/layout/HorizontalMultiLevelHierarchy"/>
    <dgm:cxn modelId="{61BABB75-C10D-4828-A35B-60FF099521B1}" type="presParOf" srcId="{DB6B1CA4-1348-4C19-A079-916E3BB55088}" destId="{671C1BCD-7AF6-46CF-8C1D-A26CCEB308CF}" srcOrd="0" destOrd="0" presId="urn:microsoft.com/office/officeart/2008/layout/HorizontalMultiLevelHierarchy"/>
    <dgm:cxn modelId="{1CE6C2B2-07A5-44E6-8EBF-5083B1DABF19}" type="presParOf" srcId="{671C1BCD-7AF6-46CF-8C1D-A26CCEB308CF}" destId="{7E5ACEDC-3C4C-4C55-9E2C-6FB39EAE6F04}" srcOrd="0" destOrd="0" presId="urn:microsoft.com/office/officeart/2008/layout/HorizontalMultiLevelHierarchy"/>
    <dgm:cxn modelId="{7C8D9994-15A0-488A-AA27-A0E41C605062}" type="presParOf" srcId="{DB6B1CA4-1348-4C19-A079-916E3BB55088}" destId="{6554538F-03DB-4EFA-B822-98268690A4A8}" srcOrd="1" destOrd="0" presId="urn:microsoft.com/office/officeart/2008/layout/HorizontalMultiLevelHierarchy"/>
    <dgm:cxn modelId="{6F765047-C669-4BFF-AB1F-6E666E57F8DE}" type="presParOf" srcId="{6554538F-03DB-4EFA-B822-98268690A4A8}" destId="{5CE81DF0-30F1-4094-9B1D-31297AE81481}" srcOrd="0" destOrd="0" presId="urn:microsoft.com/office/officeart/2008/layout/HorizontalMultiLevelHierarchy"/>
    <dgm:cxn modelId="{B7DEF33A-554B-4625-955D-1A1E9F7111FD}" type="presParOf" srcId="{6554538F-03DB-4EFA-B822-98268690A4A8}" destId="{4D10F65D-A3B8-4F7C-8D97-00842492B6F5}" srcOrd="1" destOrd="0" presId="urn:microsoft.com/office/officeart/2008/layout/HorizontalMultiLevelHierarchy"/>
    <dgm:cxn modelId="{80FBDCBE-979E-4687-83DC-158D08F1A2D2}" type="presParOf" srcId="{7A94CE53-8E4C-4E76-852A-9271580E21F4}" destId="{EE00EED0-58AE-4DA8-A765-3C701764329A}" srcOrd="6" destOrd="0" presId="urn:microsoft.com/office/officeart/2008/layout/HorizontalMultiLevelHierarchy"/>
    <dgm:cxn modelId="{D8FE5923-1F75-4943-8FE6-F4DBE644901E}" type="presParOf" srcId="{EE00EED0-58AE-4DA8-A765-3C701764329A}" destId="{5C6E3A73-AA23-4532-A4BA-1D83B9D71855}" srcOrd="0" destOrd="0" presId="urn:microsoft.com/office/officeart/2008/layout/HorizontalMultiLevelHierarchy"/>
    <dgm:cxn modelId="{0E69D314-A077-470D-9F7C-590A1E938284}" type="presParOf" srcId="{7A94CE53-8E4C-4E76-852A-9271580E21F4}" destId="{6F47F4D3-C194-41CA-80C2-BDE5925EA869}" srcOrd="7" destOrd="0" presId="urn:microsoft.com/office/officeart/2008/layout/HorizontalMultiLevelHierarchy"/>
    <dgm:cxn modelId="{562B1441-3D01-4DD9-8B35-7F4068F50987}" type="presParOf" srcId="{6F47F4D3-C194-41CA-80C2-BDE5925EA869}" destId="{625735BA-A903-4327-86C7-E04DDDC1709D}" srcOrd="0" destOrd="0" presId="urn:microsoft.com/office/officeart/2008/layout/HorizontalMultiLevelHierarchy"/>
    <dgm:cxn modelId="{151FEE51-8ED1-47D8-9B5E-23A0B3989E73}" type="presParOf" srcId="{6F47F4D3-C194-41CA-80C2-BDE5925EA869}" destId="{C7D668CF-15B0-4F68-A0D0-2572A40B506D}" srcOrd="1" destOrd="0" presId="urn:microsoft.com/office/officeart/2008/layout/HorizontalMultiLevelHierarchy"/>
    <dgm:cxn modelId="{F2607C5A-0992-4E4D-9CFC-A3EF332B812A}" type="presParOf" srcId="{C7D668CF-15B0-4F68-A0D0-2572A40B506D}" destId="{FD320DD5-0DD6-4A02-8C06-BD557B88B23C}" srcOrd="0" destOrd="0" presId="urn:microsoft.com/office/officeart/2008/layout/HorizontalMultiLevelHierarchy"/>
    <dgm:cxn modelId="{17864B56-4368-41CE-8665-1ECA4021831B}" type="presParOf" srcId="{FD320DD5-0DD6-4A02-8C06-BD557B88B23C}" destId="{B10020F3-CB2E-4B98-8597-D623F1BCF26A}" srcOrd="0" destOrd="0" presId="urn:microsoft.com/office/officeart/2008/layout/HorizontalMultiLevelHierarchy"/>
    <dgm:cxn modelId="{EEEB32D4-05AA-4DC0-BB34-B2808EF4F771}" type="presParOf" srcId="{C7D668CF-15B0-4F68-A0D0-2572A40B506D}" destId="{2652F47D-F91A-45F6-AE80-A17D3ECCA5F0}" srcOrd="1" destOrd="0" presId="urn:microsoft.com/office/officeart/2008/layout/HorizontalMultiLevelHierarchy"/>
    <dgm:cxn modelId="{BF1D3677-E1E2-491D-9653-213AD3366669}" type="presParOf" srcId="{2652F47D-F91A-45F6-AE80-A17D3ECCA5F0}" destId="{0839BA90-1FCA-4E3F-9683-C2BF3F41CDA5}" srcOrd="0" destOrd="0" presId="urn:microsoft.com/office/officeart/2008/layout/HorizontalMultiLevelHierarchy"/>
    <dgm:cxn modelId="{0B2DB3D1-F10C-46B8-B6AD-349BDDE29CF0}" type="presParOf" srcId="{2652F47D-F91A-45F6-AE80-A17D3ECCA5F0}" destId="{5EE993E5-4003-40DB-AE84-CAB1705F54CC}" srcOrd="1" destOrd="0" presId="urn:microsoft.com/office/officeart/2008/layout/HorizontalMultiLevelHierarchy"/>
    <dgm:cxn modelId="{681C1CBA-1736-4817-8144-2C2E5AFB5404}" type="presParOf" srcId="{7A94CE53-8E4C-4E76-852A-9271580E21F4}" destId="{43666743-E8FB-4B05-A618-D9F5FEA57E36}" srcOrd="8" destOrd="0" presId="urn:microsoft.com/office/officeart/2008/layout/HorizontalMultiLevelHierarchy"/>
    <dgm:cxn modelId="{FB979D01-2EDE-41F3-A5B9-853C0B77C620}" type="presParOf" srcId="{43666743-E8FB-4B05-A618-D9F5FEA57E36}" destId="{830E5E03-7CA9-40E6-B6B5-21E3EA1AEBCB}" srcOrd="0" destOrd="0" presId="urn:microsoft.com/office/officeart/2008/layout/HorizontalMultiLevelHierarchy"/>
    <dgm:cxn modelId="{08B5535B-867F-45B9-A4DE-E88F3BC5D246}" type="presParOf" srcId="{7A94CE53-8E4C-4E76-852A-9271580E21F4}" destId="{5042F24C-F4B2-42A9-9BE3-70107E0DF735}" srcOrd="9" destOrd="0" presId="urn:microsoft.com/office/officeart/2008/layout/HorizontalMultiLevelHierarchy"/>
    <dgm:cxn modelId="{8DFCBA36-7EB9-46D4-846B-3CB0FF457904}" type="presParOf" srcId="{5042F24C-F4B2-42A9-9BE3-70107E0DF735}" destId="{3D0461A7-47FE-4C5A-91F0-48FC94C2F575}" srcOrd="0" destOrd="0" presId="urn:microsoft.com/office/officeart/2008/layout/HorizontalMultiLevelHierarchy"/>
    <dgm:cxn modelId="{972D5DB9-DA27-4B70-AF0D-94BF66859FCC}" type="presParOf" srcId="{5042F24C-F4B2-42A9-9BE3-70107E0DF735}" destId="{A8D6F18F-6FFF-498A-B4A5-C1641B6134A1}" srcOrd="1" destOrd="0" presId="urn:microsoft.com/office/officeart/2008/layout/HorizontalMultiLevelHierarchy"/>
    <dgm:cxn modelId="{D073A73F-6C9F-463A-8347-1618D69D841A}" type="presParOf" srcId="{A8D6F18F-6FFF-498A-B4A5-C1641B6134A1}" destId="{00175773-C22D-474E-8CA9-677B9ACC04A9}" srcOrd="0" destOrd="0" presId="urn:microsoft.com/office/officeart/2008/layout/HorizontalMultiLevelHierarchy"/>
    <dgm:cxn modelId="{3A0421AC-6776-4D36-8D62-3A77CC2F87ED}" type="presParOf" srcId="{00175773-C22D-474E-8CA9-677B9ACC04A9}" destId="{1061C4D3-8AF7-4EFD-84D7-FC989F44B2DC}" srcOrd="0" destOrd="0" presId="urn:microsoft.com/office/officeart/2008/layout/HorizontalMultiLevelHierarchy"/>
    <dgm:cxn modelId="{43D5D095-16A8-4629-99EC-BC5BC00E405F}" type="presParOf" srcId="{A8D6F18F-6FFF-498A-B4A5-C1641B6134A1}" destId="{029518A9-7B9E-48B3-AE7A-F053E72CF266}" srcOrd="1" destOrd="0" presId="urn:microsoft.com/office/officeart/2008/layout/HorizontalMultiLevelHierarchy"/>
    <dgm:cxn modelId="{50484164-EC2F-4AFA-B2FE-2BDADE094557}" type="presParOf" srcId="{029518A9-7B9E-48B3-AE7A-F053E72CF266}" destId="{272AD96F-BB3B-4455-A71F-AB811A3E0ADC}" srcOrd="0" destOrd="0" presId="urn:microsoft.com/office/officeart/2008/layout/HorizontalMultiLevelHierarchy"/>
    <dgm:cxn modelId="{2FE338EE-4D5C-4696-AF47-96FBAC435D6C}" type="presParOf" srcId="{029518A9-7B9E-48B3-AE7A-F053E72CF266}" destId="{B46FA516-80C6-4837-AE89-0A1089C607C4}"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74A20E-741F-4C74-BD8F-68D62DC2CA41}" type="doc">
      <dgm:prSet loTypeId="urn:microsoft.com/office/officeart/2005/8/layout/process1" loCatId="process" qsTypeId="urn:microsoft.com/office/officeart/2005/8/quickstyle/simple1" qsCatId="simple" csTypeId="urn:microsoft.com/office/officeart/2005/8/colors/accent1_2" csCatId="accent1" phldr="1"/>
      <dgm:spPr/>
    </dgm:pt>
    <dgm:pt modelId="{BD212DBC-B264-439E-9371-7BE038499AF5}">
      <dgm:prSet phldrT="[文本]"/>
      <dgm:spPr/>
      <dgm:t>
        <a:bodyPr/>
        <a:lstStyle/>
        <a:p>
          <a:r>
            <a:rPr lang="zh-CN" altLang="en-US" dirty="0"/>
            <a:t>搭建决策模型：找出影响项目排期的重要指标为判断决策因子</a:t>
          </a:r>
        </a:p>
      </dgm:t>
    </dgm:pt>
    <dgm:pt modelId="{C3264A1C-423A-4FCB-9ED8-3DA7F5794F54}" type="parTrans" cxnId="{4D53AF24-3E3D-4AFE-B6EA-48136E99756B}">
      <dgm:prSet/>
      <dgm:spPr/>
      <dgm:t>
        <a:bodyPr/>
        <a:lstStyle/>
        <a:p>
          <a:endParaRPr lang="zh-CN" altLang="en-US"/>
        </a:p>
      </dgm:t>
    </dgm:pt>
    <dgm:pt modelId="{BDD3AB0A-2631-4C2D-8FEA-FDB7D1FC244C}" type="sibTrans" cxnId="{4D53AF24-3E3D-4AFE-B6EA-48136E99756B}">
      <dgm:prSet/>
      <dgm:spPr/>
      <dgm:t>
        <a:bodyPr/>
        <a:lstStyle/>
        <a:p>
          <a:endParaRPr lang="zh-CN" altLang="en-US"/>
        </a:p>
      </dgm:t>
    </dgm:pt>
    <dgm:pt modelId="{A9DD5717-F7C6-4C12-A391-A7A0333B5D45}">
      <dgm:prSet phldrT="[文本]"/>
      <dgm:spPr>
        <a:solidFill>
          <a:schemeClr val="bg1">
            <a:lumMod val="75000"/>
          </a:schemeClr>
        </a:solidFill>
      </dgm:spPr>
      <dgm:t>
        <a:bodyPr/>
        <a:lstStyle/>
        <a:p>
          <a:r>
            <a:rPr lang="zh-CN" altLang="en-US" dirty="0"/>
            <a:t>准则层判断矩阵：由“最高决策人”对指标两两之间做标度打分</a:t>
          </a:r>
        </a:p>
      </dgm:t>
    </dgm:pt>
    <dgm:pt modelId="{2DAE0536-4794-4AFA-9FE9-0558692B807C}" type="parTrans" cxnId="{B59FD401-F3A8-44F3-8EB0-1EE34F1CBFA7}">
      <dgm:prSet/>
      <dgm:spPr/>
      <dgm:t>
        <a:bodyPr/>
        <a:lstStyle/>
        <a:p>
          <a:endParaRPr lang="zh-CN" altLang="en-US"/>
        </a:p>
      </dgm:t>
    </dgm:pt>
    <dgm:pt modelId="{A3579C13-964E-44DD-975E-3E34B9FE2FC6}" type="sibTrans" cxnId="{B59FD401-F3A8-44F3-8EB0-1EE34F1CBFA7}">
      <dgm:prSet/>
      <dgm:spPr/>
      <dgm:t>
        <a:bodyPr/>
        <a:lstStyle/>
        <a:p>
          <a:endParaRPr lang="zh-CN" altLang="en-US"/>
        </a:p>
      </dgm:t>
    </dgm:pt>
    <dgm:pt modelId="{4D44C646-7BB5-4325-AA82-B120DC5D5AD9}">
      <dgm:prSet phldrT="[文本]"/>
      <dgm:spPr>
        <a:solidFill>
          <a:schemeClr val="bg1">
            <a:lumMod val="75000"/>
          </a:schemeClr>
        </a:solidFill>
      </dgm:spPr>
      <dgm:t>
        <a:bodyPr/>
        <a:lstStyle/>
        <a:p>
          <a:r>
            <a:rPr lang="zh-CN" altLang="en-US" dirty="0"/>
            <a:t>指标层判断矩阵：由“指标决策人”对项目两两之间做标度打分</a:t>
          </a:r>
        </a:p>
      </dgm:t>
    </dgm:pt>
    <dgm:pt modelId="{309B4DED-9CDC-43C1-B89E-F6B27B3CF582}" type="parTrans" cxnId="{BBCA8F8A-C3D0-4E5D-B7B9-7ABE3AF7F280}">
      <dgm:prSet/>
      <dgm:spPr/>
      <dgm:t>
        <a:bodyPr/>
        <a:lstStyle/>
        <a:p>
          <a:endParaRPr lang="zh-CN" altLang="en-US"/>
        </a:p>
      </dgm:t>
    </dgm:pt>
    <dgm:pt modelId="{CE9087CC-BFC8-4272-BD30-00CA9F89BBA8}" type="sibTrans" cxnId="{BBCA8F8A-C3D0-4E5D-B7B9-7ABE3AF7F280}">
      <dgm:prSet/>
      <dgm:spPr/>
      <dgm:t>
        <a:bodyPr/>
        <a:lstStyle/>
        <a:p>
          <a:endParaRPr lang="zh-CN" altLang="en-US"/>
        </a:p>
      </dgm:t>
    </dgm:pt>
    <dgm:pt modelId="{FC74D802-0F74-46B9-A9D8-D84090F278B7}">
      <dgm:prSet phldrT="[文本]"/>
      <dgm:spPr>
        <a:solidFill>
          <a:schemeClr val="bg1">
            <a:lumMod val="75000"/>
          </a:schemeClr>
        </a:solidFill>
      </dgm:spPr>
      <dgm:t>
        <a:bodyPr/>
        <a:lstStyle/>
        <a:p>
          <a:r>
            <a:rPr lang="zh-CN" altLang="en-US" dirty="0"/>
            <a:t>代入</a:t>
          </a:r>
          <a:r>
            <a:rPr lang="en-US" altLang="zh-CN" dirty="0"/>
            <a:t>AHP</a:t>
          </a:r>
          <a:r>
            <a:rPr lang="zh-CN" altLang="en-US" dirty="0"/>
            <a:t>算法：经一致性判断</a:t>
          </a:r>
          <a:r>
            <a:rPr lang="en-US" altLang="zh-CN" dirty="0"/>
            <a:t>OK</a:t>
          </a:r>
          <a:r>
            <a:rPr lang="zh-CN" altLang="en-US" dirty="0"/>
            <a:t>后自动计算出各项目的排期权重</a:t>
          </a:r>
        </a:p>
      </dgm:t>
    </dgm:pt>
    <dgm:pt modelId="{7AF87625-5143-4426-ABF5-73B0EFCB83A7}" type="parTrans" cxnId="{6280E772-EFA3-470C-975A-259F4557D4F0}">
      <dgm:prSet/>
      <dgm:spPr/>
      <dgm:t>
        <a:bodyPr/>
        <a:lstStyle/>
        <a:p>
          <a:endParaRPr lang="zh-CN" altLang="en-US"/>
        </a:p>
      </dgm:t>
    </dgm:pt>
    <dgm:pt modelId="{72ED968F-AE90-4F40-BC9F-3885DF383269}" type="sibTrans" cxnId="{6280E772-EFA3-470C-975A-259F4557D4F0}">
      <dgm:prSet/>
      <dgm:spPr/>
      <dgm:t>
        <a:bodyPr/>
        <a:lstStyle/>
        <a:p>
          <a:endParaRPr lang="zh-CN" altLang="en-US"/>
        </a:p>
      </dgm:t>
    </dgm:pt>
    <dgm:pt modelId="{17A8D306-C61E-4C26-ABE9-21EF20F47B2E}">
      <dgm:prSet phldrT="[文本]"/>
      <dgm:spPr>
        <a:solidFill>
          <a:schemeClr val="bg1">
            <a:lumMod val="75000"/>
          </a:schemeClr>
        </a:solidFill>
      </dgm:spPr>
      <dgm:t>
        <a:bodyPr/>
        <a:lstStyle/>
        <a:p>
          <a:r>
            <a:rPr lang="zh-CN" altLang="en-US" dirty="0"/>
            <a:t>进行项目排期：参考排期权重大小进行编排</a:t>
          </a:r>
        </a:p>
      </dgm:t>
    </dgm:pt>
    <dgm:pt modelId="{9790B64A-489E-4CFB-8476-FCAA00B09DB9}" type="parTrans" cxnId="{313B4425-98AB-4287-B603-95096BBCC3D4}">
      <dgm:prSet/>
      <dgm:spPr/>
      <dgm:t>
        <a:bodyPr/>
        <a:lstStyle/>
        <a:p>
          <a:endParaRPr lang="zh-CN" altLang="en-US"/>
        </a:p>
      </dgm:t>
    </dgm:pt>
    <dgm:pt modelId="{42CBCA85-341C-4F7D-A17F-272C14462F60}" type="sibTrans" cxnId="{313B4425-98AB-4287-B603-95096BBCC3D4}">
      <dgm:prSet/>
      <dgm:spPr/>
      <dgm:t>
        <a:bodyPr/>
        <a:lstStyle/>
        <a:p>
          <a:endParaRPr lang="zh-CN" altLang="en-US"/>
        </a:p>
      </dgm:t>
    </dgm:pt>
    <dgm:pt modelId="{7DE78E24-AFEF-4D59-A1DA-90E20B6D34D4}" type="pres">
      <dgm:prSet presAssocID="{1774A20E-741F-4C74-BD8F-68D62DC2CA41}" presName="Name0" presStyleCnt="0">
        <dgm:presLayoutVars>
          <dgm:dir/>
          <dgm:resizeHandles val="exact"/>
        </dgm:presLayoutVars>
      </dgm:prSet>
      <dgm:spPr/>
    </dgm:pt>
    <dgm:pt modelId="{519C75BB-24CC-46AC-9EBF-5B11DAA09A9B}" type="pres">
      <dgm:prSet presAssocID="{BD212DBC-B264-439E-9371-7BE038499AF5}" presName="node" presStyleLbl="node1" presStyleIdx="0" presStyleCnt="5">
        <dgm:presLayoutVars>
          <dgm:bulletEnabled val="1"/>
        </dgm:presLayoutVars>
      </dgm:prSet>
      <dgm:spPr/>
    </dgm:pt>
    <dgm:pt modelId="{C42B7789-2737-49C4-ABA7-4D2D9326F7C6}" type="pres">
      <dgm:prSet presAssocID="{BDD3AB0A-2631-4C2D-8FEA-FDB7D1FC244C}" presName="sibTrans" presStyleLbl="sibTrans2D1" presStyleIdx="0" presStyleCnt="4"/>
      <dgm:spPr/>
    </dgm:pt>
    <dgm:pt modelId="{FB1D149D-A0CC-49AA-A18F-948931AECDDF}" type="pres">
      <dgm:prSet presAssocID="{BDD3AB0A-2631-4C2D-8FEA-FDB7D1FC244C}" presName="connectorText" presStyleLbl="sibTrans2D1" presStyleIdx="0" presStyleCnt="4"/>
      <dgm:spPr/>
    </dgm:pt>
    <dgm:pt modelId="{02B712D5-9AAF-4654-9433-250D79377D07}" type="pres">
      <dgm:prSet presAssocID="{A9DD5717-F7C6-4C12-A391-A7A0333B5D45}" presName="node" presStyleLbl="node1" presStyleIdx="1" presStyleCnt="5">
        <dgm:presLayoutVars>
          <dgm:bulletEnabled val="1"/>
        </dgm:presLayoutVars>
      </dgm:prSet>
      <dgm:spPr/>
    </dgm:pt>
    <dgm:pt modelId="{E784EFBF-4D70-4145-85AF-F81B33952099}" type="pres">
      <dgm:prSet presAssocID="{A3579C13-964E-44DD-975E-3E34B9FE2FC6}" presName="sibTrans" presStyleLbl="sibTrans2D1" presStyleIdx="1" presStyleCnt="4"/>
      <dgm:spPr/>
    </dgm:pt>
    <dgm:pt modelId="{0FE7E020-C04B-443E-BA2D-F3C8001EE831}" type="pres">
      <dgm:prSet presAssocID="{A3579C13-964E-44DD-975E-3E34B9FE2FC6}" presName="connectorText" presStyleLbl="sibTrans2D1" presStyleIdx="1" presStyleCnt="4"/>
      <dgm:spPr/>
    </dgm:pt>
    <dgm:pt modelId="{532DA710-5A28-4D43-8BBE-657C6B22FB1F}" type="pres">
      <dgm:prSet presAssocID="{4D44C646-7BB5-4325-AA82-B120DC5D5AD9}" presName="node" presStyleLbl="node1" presStyleIdx="2" presStyleCnt="5">
        <dgm:presLayoutVars>
          <dgm:bulletEnabled val="1"/>
        </dgm:presLayoutVars>
      </dgm:prSet>
      <dgm:spPr/>
    </dgm:pt>
    <dgm:pt modelId="{CAADEF6D-D6E7-43D5-B0FC-98F22F356A0A}" type="pres">
      <dgm:prSet presAssocID="{CE9087CC-BFC8-4272-BD30-00CA9F89BBA8}" presName="sibTrans" presStyleLbl="sibTrans2D1" presStyleIdx="2" presStyleCnt="4"/>
      <dgm:spPr/>
    </dgm:pt>
    <dgm:pt modelId="{4BF410FD-787F-4781-8079-F0B4E6296BD2}" type="pres">
      <dgm:prSet presAssocID="{CE9087CC-BFC8-4272-BD30-00CA9F89BBA8}" presName="connectorText" presStyleLbl="sibTrans2D1" presStyleIdx="2" presStyleCnt="4"/>
      <dgm:spPr/>
    </dgm:pt>
    <dgm:pt modelId="{43BC7B42-6FE9-4525-869E-DEE766A4B1D1}" type="pres">
      <dgm:prSet presAssocID="{FC74D802-0F74-46B9-A9D8-D84090F278B7}" presName="node" presStyleLbl="node1" presStyleIdx="3" presStyleCnt="5">
        <dgm:presLayoutVars>
          <dgm:bulletEnabled val="1"/>
        </dgm:presLayoutVars>
      </dgm:prSet>
      <dgm:spPr/>
    </dgm:pt>
    <dgm:pt modelId="{EFC65DAD-DDAD-4A84-B7CE-1F5E7FE928F5}" type="pres">
      <dgm:prSet presAssocID="{72ED968F-AE90-4F40-BC9F-3885DF383269}" presName="sibTrans" presStyleLbl="sibTrans2D1" presStyleIdx="3" presStyleCnt="4"/>
      <dgm:spPr/>
    </dgm:pt>
    <dgm:pt modelId="{4B26236C-BA2E-4635-9546-665AFBB26260}" type="pres">
      <dgm:prSet presAssocID="{72ED968F-AE90-4F40-BC9F-3885DF383269}" presName="connectorText" presStyleLbl="sibTrans2D1" presStyleIdx="3" presStyleCnt="4"/>
      <dgm:spPr/>
    </dgm:pt>
    <dgm:pt modelId="{C712E545-ADAB-4D12-9A43-83F72B831677}" type="pres">
      <dgm:prSet presAssocID="{17A8D306-C61E-4C26-ABE9-21EF20F47B2E}" presName="node" presStyleLbl="node1" presStyleIdx="4" presStyleCnt="5">
        <dgm:presLayoutVars>
          <dgm:bulletEnabled val="1"/>
        </dgm:presLayoutVars>
      </dgm:prSet>
      <dgm:spPr/>
    </dgm:pt>
  </dgm:ptLst>
  <dgm:cxnLst>
    <dgm:cxn modelId="{B59FD401-F3A8-44F3-8EB0-1EE34F1CBFA7}" srcId="{1774A20E-741F-4C74-BD8F-68D62DC2CA41}" destId="{A9DD5717-F7C6-4C12-A391-A7A0333B5D45}" srcOrd="1" destOrd="0" parTransId="{2DAE0536-4794-4AFA-9FE9-0558692B807C}" sibTransId="{A3579C13-964E-44DD-975E-3E34B9FE2FC6}"/>
    <dgm:cxn modelId="{D8798A12-246E-44F2-9998-3067AE7837B7}" type="presOf" srcId="{CE9087CC-BFC8-4272-BD30-00CA9F89BBA8}" destId="{4BF410FD-787F-4781-8079-F0B4E6296BD2}" srcOrd="1" destOrd="0" presId="urn:microsoft.com/office/officeart/2005/8/layout/process1"/>
    <dgm:cxn modelId="{6F43A61F-84F7-4FED-8439-6457B711D9D9}" type="presOf" srcId="{A9DD5717-F7C6-4C12-A391-A7A0333B5D45}" destId="{02B712D5-9AAF-4654-9433-250D79377D07}" srcOrd="0" destOrd="0" presId="urn:microsoft.com/office/officeart/2005/8/layout/process1"/>
    <dgm:cxn modelId="{4D53AF24-3E3D-4AFE-B6EA-48136E99756B}" srcId="{1774A20E-741F-4C74-BD8F-68D62DC2CA41}" destId="{BD212DBC-B264-439E-9371-7BE038499AF5}" srcOrd="0" destOrd="0" parTransId="{C3264A1C-423A-4FCB-9ED8-3DA7F5794F54}" sibTransId="{BDD3AB0A-2631-4C2D-8FEA-FDB7D1FC244C}"/>
    <dgm:cxn modelId="{313B4425-98AB-4287-B603-95096BBCC3D4}" srcId="{1774A20E-741F-4C74-BD8F-68D62DC2CA41}" destId="{17A8D306-C61E-4C26-ABE9-21EF20F47B2E}" srcOrd="4" destOrd="0" parTransId="{9790B64A-489E-4CFB-8476-FCAA00B09DB9}" sibTransId="{42CBCA85-341C-4F7D-A17F-272C14462F60}"/>
    <dgm:cxn modelId="{1E9DAA3A-EC9A-4746-9745-362551AB2656}" type="presOf" srcId="{CE9087CC-BFC8-4272-BD30-00CA9F89BBA8}" destId="{CAADEF6D-D6E7-43D5-B0FC-98F22F356A0A}" srcOrd="0" destOrd="0" presId="urn:microsoft.com/office/officeart/2005/8/layout/process1"/>
    <dgm:cxn modelId="{FE78F83A-6BF2-407E-9A75-09CE6023FF43}" type="presOf" srcId="{72ED968F-AE90-4F40-BC9F-3885DF383269}" destId="{4B26236C-BA2E-4635-9546-665AFBB26260}" srcOrd="1" destOrd="0" presId="urn:microsoft.com/office/officeart/2005/8/layout/process1"/>
    <dgm:cxn modelId="{A4EAD95E-60C8-4D46-9DCE-FF2B5CE20C0E}" type="presOf" srcId="{BD212DBC-B264-439E-9371-7BE038499AF5}" destId="{519C75BB-24CC-46AC-9EBF-5B11DAA09A9B}" srcOrd="0" destOrd="0" presId="urn:microsoft.com/office/officeart/2005/8/layout/process1"/>
    <dgm:cxn modelId="{DDCECD51-FCAB-43AB-91A8-1236DC062376}" type="presOf" srcId="{BDD3AB0A-2631-4C2D-8FEA-FDB7D1FC244C}" destId="{C42B7789-2737-49C4-ABA7-4D2D9326F7C6}" srcOrd="0" destOrd="0" presId="urn:microsoft.com/office/officeart/2005/8/layout/process1"/>
    <dgm:cxn modelId="{6280E772-EFA3-470C-975A-259F4557D4F0}" srcId="{1774A20E-741F-4C74-BD8F-68D62DC2CA41}" destId="{FC74D802-0F74-46B9-A9D8-D84090F278B7}" srcOrd="3" destOrd="0" parTransId="{7AF87625-5143-4426-ABF5-73B0EFCB83A7}" sibTransId="{72ED968F-AE90-4F40-BC9F-3885DF383269}"/>
    <dgm:cxn modelId="{F2945B5A-17A9-40D1-995E-755255BD7B60}" type="presOf" srcId="{FC74D802-0F74-46B9-A9D8-D84090F278B7}" destId="{43BC7B42-6FE9-4525-869E-DEE766A4B1D1}" srcOrd="0" destOrd="0" presId="urn:microsoft.com/office/officeart/2005/8/layout/process1"/>
    <dgm:cxn modelId="{23E97381-3AF6-4A1B-A2A8-F10A0B6F9055}" type="presOf" srcId="{17A8D306-C61E-4C26-ABE9-21EF20F47B2E}" destId="{C712E545-ADAB-4D12-9A43-83F72B831677}" srcOrd="0" destOrd="0" presId="urn:microsoft.com/office/officeart/2005/8/layout/process1"/>
    <dgm:cxn modelId="{BBCA8F8A-C3D0-4E5D-B7B9-7ABE3AF7F280}" srcId="{1774A20E-741F-4C74-BD8F-68D62DC2CA41}" destId="{4D44C646-7BB5-4325-AA82-B120DC5D5AD9}" srcOrd="2" destOrd="0" parTransId="{309B4DED-9CDC-43C1-B89E-F6B27B3CF582}" sibTransId="{CE9087CC-BFC8-4272-BD30-00CA9F89BBA8}"/>
    <dgm:cxn modelId="{9196C09E-E27F-468F-B230-8439DED1BBC1}" type="presOf" srcId="{A3579C13-964E-44DD-975E-3E34B9FE2FC6}" destId="{0FE7E020-C04B-443E-BA2D-F3C8001EE831}" srcOrd="1" destOrd="0" presId="urn:microsoft.com/office/officeart/2005/8/layout/process1"/>
    <dgm:cxn modelId="{0D4EC79E-4A42-41C1-8095-08DA1A24AB1F}" type="presOf" srcId="{1774A20E-741F-4C74-BD8F-68D62DC2CA41}" destId="{7DE78E24-AFEF-4D59-A1DA-90E20B6D34D4}" srcOrd="0" destOrd="0" presId="urn:microsoft.com/office/officeart/2005/8/layout/process1"/>
    <dgm:cxn modelId="{8739C8D1-0F55-47AC-9C53-F78DB78EBCAC}" type="presOf" srcId="{4D44C646-7BB5-4325-AA82-B120DC5D5AD9}" destId="{532DA710-5A28-4D43-8BBE-657C6B22FB1F}" srcOrd="0" destOrd="0" presId="urn:microsoft.com/office/officeart/2005/8/layout/process1"/>
    <dgm:cxn modelId="{8ED212D6-CD59-41C9-B318-C7BE36C6DD30}" type="presOf" srcId="{A3579C13-964E-44DD-975E-3E34B9FE2FC6}" destId="{E784EFBF-4D70-4145-85AF-F81B33952099}" srcOrd="0" destOrd="0" presId="urn:microsoft.com/office/officeart/2005/8/layout/process1"/>
    <dgm:cxn modelId="{C0D4C7FB-A5B1-4BE9-B067-41F24F40EC4F}" type="presOf" srcId="{BDD3AB0A-2631-4C2D-8FEA-FDB7D1FC244C}" destId="{FB1D149D-A0CC-49AA-A18F-948931AECDDF}" srcOrd="1" destOrd="0" presId="urn:microsoft.com/office/officeart/2005/8/layout/process1"/>
    <dgm:cxn modelId="{0BACA8FC-2340-4BEA-990A-7FE51DB0FDC0}" type="presOf" srcId="{72ED968F-AE90-4F40-BC9F-3885DF383269}" destId="{EFC65DAD-DDAD-4A84-B7CE-1F5E7FE928F5}" srcOrd="0" destOrd="0" presId="urn:microsoft.com/office/officeart/2005/8/layout/process1"/>
    <dgm:cxn modelId="{F8E289E1-2ADE-4690-85CA-91C936F9085E}" type="presParOf" srcId="{7DE78E24-AFEF-4D59-A1DA-90E20B6D34D4}" destId="{519C75BB-24CC-46AC-9EBF-5B11DAA09A9B}" srcOrd="0" destOrd="0" presId="urn:microsoft.com/office/officeart/2005/8/layout/process1"/>
    <dgm:cxn modelId="{9734611A-8B66-4D0A-AB2E-B336F47B8E51}" type="presParOf" srcId="{7DE78E24-AFEF-4D59-A1DA-90E20B6D34D4}" destId="{C42B7789-2737-49C4-ABA7-4D2D9326F7C6}" srcOrd="1" destOrd="0" presId="urn:microsoft.com/office/officeart/2005/8/layout/process1"/>
    <dgm:cxn modelId="{A94832C7-CF91-45E3-B178-D11CB8CB473C}" type="presParOf" srcId="{C42B7789-2737-49C4-ABA7-4D2D9326F7C6}" destId="{FB1D149D-A0CC-49AA-A18F-948931AECDDF}" srcOrd="0" destOrd="0" presId="urn:microsoft.com/office/officeart/2005/8/layout/process1"/>
    <dgm:cxn modelId="{7A2AA6CC-CC70-496B-8E65-BBC37A545074}" type="presParOf" srcId="{7DE78E24-AFEF-4D59-A1DA-90E20B6D34D4}" destId="{02B712D5-9AAF-4654-9433-250D79377D07}" srcOrd="2" destOrd="0" presId="urn:microsoft.com/office/officeart/2005/8/layout/process1"/>
    <dgm:cxn modelId="{F4AB5860-E864-48CB-8E43-A5716710D28C}" type="presParOf" srcId="{7DE78E24-AFEF-4D59-A1DA-90E20B6D34D4}" destId="{E784EFBF-4D70-4145-85AF-F81B33952099}" srcOrd="3" destOrd="0" presId="urn:microsoft.com/office/officeart/2005/8/layout/process1"/>
    <dgm:cxn modelId="{D9811C5E-5311-4A9F-946C-EB28FA37DCA7}" type="presParOf" srcId="{E784EFBF-4D70-4145-85AF-F81B33952099}" destId="{0FE7E020-C04B-443E-BA2D-F3C8001EE831}" srcOrd="0" destOrd="0" presId="urn:microsoft.com/office/officeart/2005/8/layout/process1"/>
    <dgm:cxn modelId="{56E146E2-3CD8-4765-82E3-8A740B38F158}" type="presParOf" srcId="{7DE78E24-AFEF-4D59-A1DA-90E20B6D34D4}" destId="{532DA710-5A28-4D43-8BBE-657C6B22FB1F}" srcOrd="4" destOrd="0" presId="urn:microsoft.com/office/officeart/2005/8/layout/process1"/>
    <dgm:cxn modelId="{55CB1EF2-EF85-49F2-B539-D50B80CBAE44}" type="presParOf" srcId="{7DE78E24-AFEF-4D59-A1DA-90E20B6D34D4}" destId="{CAADEF6D-D6E7-43D5-B0FC-98F22F356A0A}" srcOrd="5" destOrd="0" presId="urn:microsoft.com/office/officeart/2005/8/layout/process1"/>
    <dgm:cxn modelId="{A79B25C6-D92A-453F-A198-7A15613894A7}" type="presParOf" srcId="{CAADEF6D-D6E7-43D5-B0FC-98F22F356A0A}" destId="{4BF410FD-787F-4781-8079-F0B4E6296BD2}" srcOrd="0" destOrd="0" presId="urn:microsoft.com/office/officeart/2005/8/layout/process1"/>
    <dgm:cxn modelId="{E3095CF2-47B9-464C-B806-F2B92122BBCC}" type="presParOf" srcId="{7DE78E24-AFEF-4D59-A1DA-90E20B6D34D4}" destId="{43BC7B42-6FE9-4525-869E-DEE766A4B1D1}" srcOrd="6" destOrd="0" presId="urn:microsoft.com/office/officeart/2005/8/layout/process1"/>
    <dgm:cxn modelId="{D2EFC37F-9504-4ED1-B6D1-A9CA85FE2525}" type="presParOf" srcId="{7DE78E24-AFEF-4D59-A1DA-90E20B6D34D4}" destId="{EFC65DAD-DDAD-4A84-B7CE-1F5E7FE928F5}" srcOrd="7" destOrd="0" presId="urn:microsoft.com/office/officeart/2005/8/layout/process1"/>
    <dgm:cxn modelId="{1264F0E0-09A2-474A-B0EC-DD3BBE7C5576}" type="presParOf" srcId="{EFC65DAD-DDAD-4A84-B7CE-1F5E7FE928F5}" destId="{4B26236C-BA2E-4635-9546-665AFBB26260}" srcOrd="0" destOrd="0" presId="urn:microsoft.com/office/officeart/2005/8/layout/process1"/>
    <dgm:cxn modelId="{4C7ECD66-51CC-4DF6-BFCA-C24002584380}" type="presParOf" srcId="{7DE78E24-AFEF-4D59-A1DA-90E20B6D34D4}" destId="{C712E545-ADAB-4D12-9A43-83F72B831677}"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74A20E-741F-4C74-BD8F-68D62DC2CA41}" type="doc">
      <dgm:prSet loTypeId="urn:microsoft.com/office/officeart/2005/8/layout/process1" loCatId="process" qsTypeId="urn:microsoft.com/office/officeart/2005/8/quickstyle/simple1" qsCatId="simple" csTypeId="urn:microsoft.com/office/officeart/2005/8/colors/accent1_2" csCatId="accent1" phldr="1"/>
      <dgm:spPr/>
    </dgm:pt>
    <dgm:pt modelId="{BD212DBC-B264-439E-9371-7BE038499AF5}">
      <dgm:prSet phldrT="[文本]"/>
      <dgm:spPr>
        <a:solidFill>
          <a:schemeClr val="bg1">
            <a:lumMod val="75000"/>
          </a:schemeClr>
        </a:solidFill>
      </dgm:spPr>
      <dgm:t>
        <a:bodyPr/>
        <a:lstStyle/>
        <a:p>
          <a:r>
            <a:rPr lang="zh-CN" altLang="en-US" dirty="0"/>
            <a:t>搭建决策模型：找出影响项目排期的重要指标为判断决策因子</a:t>
          </a:r>
        </a:p>
      </dgm:t>
    </dgm:pt>
    <dgm:pt modelId="{C3264A1C-423A-4FCB-9ED8-3DA7F5794F54}" type="parTrans" cxnId="{4D53AF24-3E3D-4AFE-B6EA-48136E99756B}">
      <dgm:prSet/>
      <dgm:spPr/>
      <dgm:t>
        <a:bodyPr/>
        <a:lstStyle/>
        <a:p>
          <a:endParaRPr lang="zh-CN" altLang="en-US"/>
        </a:p>
      </dgm:t>
    </dgm:pt>
    <dgm:pt modelId="{BDD3AB0A-2631-4C2D-8FEA-FDB7D1FC244C}" type="sibTrans" cxnId="{4D53AF24-3E3D-4AFE-B6EA-48136E99756B}">
      <dgm:prSet/>
      <dgm:spPr/>
      <dgm:t>
        <a:bodyPr/>
        <a:lstStyle/>
        <a:p>
          <a:endParaRPr lang="zh-CN" altLang="en-US"/>
        </a:p>
      </dgm:t>
    </dgm:pt>
    <dgm:pt modelId="{A9DD5717-F7C6-4C12-A391-A7A0333B5D45}">
      <dgm:prSet phldrT="[文本]"/>
      <dgm:spPr/>
      <dgm:t>
        <a:bodyPr/>
        <a:lstStyle/>
        <a:p>
          <a:r>
            <a:rPr lang="zh-CN" altLang="en-US" dirty="0"/>
            <a:t>准则层判断矩阵：由“最高决策人”对指标两两之间做标度打分</a:t>
          </a:r>
        </a:p>
      </dgm:t>
    </dgm:pt>
    <dgm:pt modelId="{2DAE0536-4794-4AFA-9FE9-0558692B807C}" type="parTrans" cxnId="{B59FD401-F3A8-44F3-8EB0-1EE34F1CBFA7}">
      <dgm:prSet/>
      <dgm:spPr/>
      <dgm:t>
        <a:bodyPr/>
        <a:lstStyle/>
        <a:p>
          <a:endParaRPr lang="zh-CN" altLang="en-US"/>
        </a:p>
      </dgm:t>
    </dgm:pt>
    <dgm:pt modelId="{A3579C13-964E-44DD-975E-3E34B9FE2FC6}" type="sibTrans" cxnId="{B59FD401-F3A8-44F3-8EB0-1EE34F1CBFA7}">
      <dgm:prSet/>
      <dgm:spPr/>
      <dgm:t>
        <a:bodyPr/>
        <a:lstStyle/>
        <a:p>
          <a:endParaRPr lang="zh-CN" altLang="en-US"/>
        </a:p>
      </dgm:t>
    </dgm:pt>
    <dgm:pt modelId="{4D44C646-7BB5-4325-AA82-B120DC5D5AD9}">
      <dgm:prSet phldrT="[文本]"/>
      <dgm:spPr>
        <a:solidFill>
          <a:schemeClr val="bg1">
            <a:lumMod val="75000"/>
          </a:schemeClr>
        </a:solidFill>
      </dgm:spPr>
      <dgm:t>
        <a:bodyPr/>
        <a:lstStyle/>
        <a:p>
          <a:r>
            <a:rPr lang="zh-CN" altLang="en-US" dirty="0"/>
            <a:t>指标层判断矩阵：由“指标决策人”对项目两两之间做标度打分</a:t>
          </a:r>
        </a:p>
      </dgm:t>
    </dgm:pt>
    <dgm:pt modelId="{309B4DED-9CDC-43C1-B89E-F6B27B3CF582}" type="parTrans" cxnId="{BBCA8F8A-C3D0-4E5D-B7B9-7ABE3AF7F280}">
      <dgm:prSet/>
      <dgm:spPr/>
      <dgm:t>
        <a:bodyPr/>
        <a:lstStyle/>
        <a:p>
          <a:endParaRPr lang="zh-CN" altLang="en-US"/>
        </a:p>
      </dgm:t>
    </dgm:pt>
    <dgm:pt modelId="{CE9087CC-BFC8-4272-BD30-00CA9F89BBA8}" type="sibTrans" cxnId="{BBCA8F8A-C3D0-4E5D-B7B9-7ABE3AF7F280}">
      <dgm:prSet/>
      <dgm:spPr/>
      <dgm:t>
        <a:bodyPr/>
        <a:lstStyle/>
        <a:p>
          <a:endParaRPr lang="zh-CN" altLang="en-US"/>
        </a:p>
      </dgm:t>
    </dgm:pt>
    <dgm:pt modelId="{FC74D802-0F74-46B9-A9D8-D84090F278B7}">
      <dgm:prSet phldrT="[文本]"/>
      <dgm:spPr>
        <a:solidFill>
          <a:schemeClr val="bg1">
            <a:lumMod val="75000"/>
          </a:schemeClr>
        </a:solidFill>
      </dgm:spPr>
      <dgm:t>
        <a:bodyPr/>
        <a:lstStyle/>
        <a:p>
          <a:r>
            <a:rPr lang="zh-CN" altLang="en-US" dirty="0"/>
            <a:t>代入</a:t>
          </a:r>
          <a:r>
            <a:rPr lang="en-US" altLang="zh-CN" dirty="0"/>
            <a:t>AHP</a:t>
          </a:r>
          <a:r>
            <a:rPr lang="zh-CN" altLang="en-US" dirty="0"/>
            <a:t>算法：经一致性判断</a:t>
          </a:r>
          <a:r>
            <a:rPr lang="en-US" altLang="zh-CN" dirty="0"/>
            <a:t>OK</a:t>
          </a:r>
          <a:r>
            <a:rPr lang="zh-CN" altLang="en-US" dirty="0"/>
            <a:t>后自动计算出各项目的排期权重</a:t>
          </a:r>
        </a:p>
      </dgm:t>
    </dgm:pt>
    <dgm:pt modelId="{7AF87625-5143-4426-ABF5-73B0EFCB83A7}" type="parTrans" cxnId="{6280E772-EFA3-470C-975A-259F4557D4F0}">
      <dgm:prSet/>
      <dgm:spPr/>
      <dgm:t>
        <a:bodyPr/>
        <a:lstStyle/>
        <a:p>
          <a:endParaRPr lang="zh-CN" altLang="en-US"/>
        </a:p>
      </dgm:t>
    </dgm:pt>
    <dgm:pt modelId="{72ED968F-AE90-4F40-BC9F-3885DF383269}" type="sibTrans" cxnId="{6280E772-EFA3-470C-975A-259F4557D4F0}">
      <dgm:prSet/>
      <dgm:spPr/>
      <dgm:t>
        <a:bodyPr/>
        <a:lstStyle/>
        <a:p>
          <a:endParaRPr lang="zh-CN" altLang="en-US"/>
        </a:p>
      </dgm:t>
    </dgm:pt>
    <dgm:pt modelId="{17A8D306-C61E-4C26-ABE9-21EF20F47B2E}">
      <dgm:prSet phldrT="[文本]"/>
      <dgm:spPr>
        <a:solidFill>
          <a:schemeClr val="bg1">
            <a:lumMod val="75000"/>
          </a:schemeClr>
        </a:solidFill>
      </dgm:spPr>
      <dgm:t>
        <a:bodyPr/>
        <a:lstStyle/>
        <a:p>
          <a:r>
            <a:rPr lang="zh-CN" altLang="en-US" dirty="0"/>
            <a:t>进行项目排期：参考排期权重大小进行编排</a:t>
          </a:r>
        </a:p>
      </dgm:t>
    </dgm:pt>
    <dgm:pt modelId="{9790B64A-489E-4CFB-8476-FCAA00B09DB9}" type="parTrans" cxnId="{313B4425-98AB-4287-B603-95096BBCC3D4}">
      <dgm:prSet/>
      <dgm:spPr/>
      <dgm:t>
        <a:bodyPr/>
        <a:lstStyle/>
        <a:p>
          <a:endParaRPr lang="zh-CN" altLang="en-US"/>
        </a:p>
      </dgm:t>
    </dgm:pt>
    <dgm:pt modelId="{42CBCA85-341C-4F7D-A17F-272C14462F60}" type="sibTrans" cxnId="{313B4425-98AB-4287-B603-95096BBCC3D4}">
      <dgm:prSet/>
      <dgm:spPr/>
      <dgm:t>
        <a:bodyPr/>
        <a:lstStyle/>
        <a:p>
          <a:endParaRPr lang="zh-CN" altLang="en-US"/>
        </a:p>
      </dgm:t>
    </dgm:pt>
    <dgm:pt modelId="{7DE78E24-AFEF-4D59-A1DA-90E20B6D34D4}" type="pres">
      <dgm:prSet presAssocID="{1774A20E-741F-4C74-BD8F-68D62DC2CA41}" presName="Name0" presStyleCnt="0">
        <dgm:presLayoutVars>
          <dgm:dir/>
          <dgm:resizeHandles val="exact"/>
        </dgm:presLayoutVars>
      </dgm:prSet>
      <dgm:spPr/>
    </dgm:pt>
    <dgm:pt modelId="{519C75BB-24CC-46AC-9EBF-5B11DAA09A9B}" type="pres">
      <dgm:prSet presAssocID="{BD212DBC-B264-439E-9371-7BE038499AF5}" presName="node" presStyleLbl="node1" presStyleIdx="0" presStyleCnt="5">
        <dgm:presLayoutVars>
          <dgm:bulletEnabled val="1"/>
        </dgm:presLayoutVars>
      </dgm:prSet>
      <dgm:spPr/>
    </dgm:pt>
    <dgm:pt modelId="{C42B7789-2737-49C4-ABA7-4D2D9326F7C6}" type="pres">
      <dgm:prSet presAssocID="{BDD3AB0A-2631-4C2D-8FEA-FDB7D1FC244C}" presName="sibTrans" presStyleLbl="sibTrans2D1" presStyleIdx="0" presStyleCnt="4"/>
      <dgm:spPr/>
    </dgm:pt>
    <dgm:pt modelId="{FB1D149D-A0CC-49AA-A18F-948931AECDDF}" type="pres">
      <dgm:prSet presAssocID="{BDD3AB0A-2631-4C2D-8FEA-FDB7D1FC244C}" presName="connectorText" presStyleLbl="sibTrans2D1" presStyleIdx="0" presStyleCnt="4"/>
      <dgm:spPr/>
    </dgm:pt>
    <dgm:pt modelId="{02B712D5-9AAF-4654-9433-250D79377D07}" type="pres">
      <dgm:prSet presAssocID="{A9DD5717-F7C6-4C12-A391-A7A0333B5D45}" presName="node" presStyleLbl="node1" presStyleIdx="1" presStyleCnt="5">
        <dgm:presLayoutVars>
          <dgm:bulletEnabled val="1"/>
        </dgm:presLayoutVars>
      </dgm:prSet>
      <dgm:spPr/>
    </dgm:pt>
    <dgm:pt modelId="{E784EFBF-4D70-4145-85AF-F81B33952099}" type="pres">
      <dgm:prSet presAssocID="{A3579C13-964E-44DD-975E-3E34B9FE2FC6}" presName="sibTrans" presStyleLbl="sibTrans2D1" presStyleIdx="1" presStyleCnt="4"/>
      <dgm:spPr/>
    </dgm:pt>
    <dgm:pt modelId="{0FE7E020-C04B-443E-BA2D-F3C8001EE831}" type="pres">
      <dgm:prSet presAssocID="{A3579C13-964E-44DD-975E-3E34B9FE2FC6}" presName="connectorText" presStyleLbl="sibTrans2D1" presStyleIdx="1" presStyleCnt="4"/>
      <dgm:spPr/>
    </dgm:pt>
    <dgm:pt modelId="{532DA710-5A28-4D43-8BBE-657C6B22FB1F}" type="pres">
      <dgm:prSet presAssocID="{4D44C646-7BB5-4325-AA82-B120DC5D5AD9}" presName="node" presStyleLbl="node1" presStyleIdx="2" presStyleCnt="5">
        <dgm:presLayoutVars>
          <dgm:bulletEnabled val="1"/>
        </dgm:presLayoutVars>
      </dgm:prSet>
      <dgm:spPr/>
    </dgm:pt>
    <dgm:pt modelId="{CAADEF6D-D6E7-43D5-B0FC-98F22F356A0A}" type="pres">
      <dgm:prSet presAssocID="{CE9087CC-BFC8-4272-BD30-00CA9F89BBA8}" presName="sibTrans" presStyleLbl="sibTrans2D1" presStyleIdx="2" presStyleCnt="4"/>
      <dgm:spPr/>
    </dgm:pt>
    <dgm:pt modelId="{4BF410FD-787F-4781-8079-F0B4E6296BD2}" type="pres">
      <dgm:prSet presAssocID="{CE9087CC-BFC8-4272-BD30-00CA9F89BBA8}" presName="connectorText" presStyleLbl="sibTrans2D1" presStyleIdx="2" presStyleCnt="4"/>
      <dgm:spPr/>
    </dgm:pt>
    <dgm:pt modelId="{43BC7B42-6FE9-4525-869E-DEE766A4B1D1}" type="pres">
      <dgm:prSet presAssocID="{FC74D802-0F74-46B9-A9D8-D84090F278B7}" presName="node" presStyleLbl="node1" presStyleIdx="3" presStyleCnt="5">
        <dgm:presLayoutVars>
          <dgm:bulletEnabled val="1"/>
        </dgm:presLayoutVars>
      </dgm:prSet>
      <dgm:spPr/>
    </dgm:pt>
    <dgm:pt modelId="{EFC65DAD-DDAD-4A84-B7CE-1F5E7FE928F5}" type="pres">
      <dgm:prSet presAssocID="{72ED968F-AE90-4F40-BC9F-3885DF383269}" presName="sibTrans" presStyleLbl="sibTrans2D1" presStyleIdx="3" presStyleCnt="4"/>
      <dgm:spPr/>
    </dgm:pt>
    <dgm:pt modelId="{4B26236C-BA2E-4635-9546-665AFBB26260}" type="pres">
      <dgm:prSet presAssocID="{72ED968F-AE90-4F40-BC9F-3885DF383269}" presName="connectorText" presStyleLbl="sibTrans2D1" presStyleIdx="3" presStyleCnt="4"/>
      <dgm:spPr/>
    </dgm:pt>
    <dgm:pt modelId="{C712E545-ADAB-4D12-9A43-83F72B831677}" type="pres">
      <dgm:prSet presAssocID="{17A8D306-C61E-4C26-ABE9-21EF20F47B2E}" presName="node" presStyleLbl="node1" presStyleIdx="4" presStyleCnt="5">
        <dgm:presLayoutVars>
          <dgm:bulletEnabled val="1"/>
        </dgm:presLayoutVars>
      </dgm:prSet>
      <dgm:spPr/>
    </dgm:pt>
  </dgm:ptLst>
  <dgm:cxnLst>
    <dgm:cxn modelId="{B59FD401-F3A8-44F3-8EB0-1EE34F1CBFA7}" srcId="{1774A20E-741F-4C74-BD8F-68D62DC2CA41}" destId="{A9DD5717-F7C6-4C12-A391-A7A0333B5D45}" srcOrd="1" destOrd="0" parTransId="{2DAE0536-4794-4AFA-9FE9-0558692B807C}" sibTransId="{A3579C13-964E-44DD-975E-3E34B9FE2FC6}"/>
    <dgm:cxn modelId="{D8798A12-246E-44F2-9998-3067AE7837B7}" type="presOf" srcId="{CE9087CC-BFC8-4272-BD30-00CA9F89BBA8}" destId="{4BF410FD-787F-4781-8079-F0B4E6296BD2}" srcOrd="1" destOrd="0" presId="urn:microsoft.com/office/officeart/2005/8/layout/process1"/>
    <dgm:cxn modelId="{6F43A61F-84F7-4FED-8439-6457B711D9D9}" type="presOf" srcId="{A9DD5717-F7C6-4C12-A391-A7A0333B5D45}" destId="{02B712D5-9AAF-4654-9433-250D79377D07}" srcOrd="0" destOrd="0" presId="urn:microsoft.com/office/officeart/2005/8/layout/process1"/>
    <dgm:cxn modelId="{4D53AF24-3E3D-4AFE-B6EA-48136E99756B}" srcId="{1774A20E-741F-4C74-BD8F-68D62DC2CA41}" destId="{BD212DBC-B264-439E-9371-7BE038499AF5}" srcOrd="0" destOrd="0" parTransId="{C3264A1C-423A-4FCB-9ED8-3DA7F5794F54}" sibTransId="{BDD3AB0A-2631-4C2D-8FEA-FDB7D1FC244C}"/>
    <dgm:cxn modelId="{313B4425-98AB-4287-B603-95096BBCC3D4}" srcId="{1774A20E-741F-4C74-BD8F-68D62DC2CA41}" destId="{17A8D306-C61E-4C26-ABE9-21EF20F47B2E}" srcOrd="4" destOrd="0" parTransId="{9790B64A-489E-4CFB-8476-FCAA00B09DB9}" sibTransId="{42CBCA85-341C-4F7D-A17F-272C14462F60}"/>
    <dgm:cxn modelId="{1E9DAA3A-EC9A-4746-9745-362551AB2656}" type="presOf" srcId="{CE9087CC-BFC8-4272-BD30-00CA9F89BBA8}" destId="{CAADEF6D-D6E7-43D5-B0FC-98F22F356A0A}" srcOrd="0" destOrd="0" presId="urn:microsoft.com/office/officeart/2005/8/layout/process1"/>
    <dgm:cxn modelId="{FE78F83A-6BF2-407E-9A75-09CE6023FF43}" type="presOf" srcId="{72ED968F-AE90-4F40-BC9F-3885DF383269}" destId="{4B26236C-BA2E-4635-9546-665AFBB26260}" srcOrd="1" destOrd="0" presId="urn:microsoft.com/office/officeart/2005/8/layout/process1"/>
    <dgm:cxn modelId="{A4EAD95E-60C8-4D46-9DCE-FF2B5CE20C0E}" type="presOf" srcId="{BD212DBC-B264-439E-9371-7BE038499AF5}" destId="{519C75BB-24CC-46AC-9EBF-5B11DAA09A9B}" srcOrd="0" destOrd="0" presId="urn:microsoft.com/office/officeart/2005/8/layout/process1"/>
    <dgm:cxn modelId="{DDCECD51-FCAB-43AB-91A8-1236DC062376}" type="presOf" srcId="{BDD3AB0A-2631-4C2D-8FEA-FDB7D1FC244C}" destId="{C42B7789-2737-49C4-ABA7-4D2D9326F7C6}" srcOrd="0" destOrd="0" presId="urn:microsoft.com/office/officeart/2005/8/layout/process1"/>
    <dgm:cxn modelId="{6280E772-EFA3-470C-975A-259F4557D4F0}" srcId="{1774A20E-741F-4C74-BD8F-68D62DC2CA41}" destId="{FC74D802-0F74-46B9-A9D8-D84090F278B7}" srcOrd="3" destOrd="0" parTransId="{7AF87625-5143-4426-ABF5-73B0EFCB83A7}" sibTransId="{72ED968F-AE90-4F40-BC9F-3885DF383269}"/>
    <dgm:cxn modelId="{F2945B5A-17A9-40D1-995E-755255BD7B60}" type="presOf" srcId="{FC74D802-0F74-46B9-A9D8-D84090F278B7}" destId="{43BC7B42-6FE9-4525-869E-DEE766A4B1D1}" srcOrd="0" destOrd="0" presId="urn:microsoft.com/office/officeart/2005/8/layout/process1"/>
    <dgm:cxn modelId="{23E97381-3AF6-4A1B-A2A8-F10A0B6F9055}" type="presOf" srcId="{17A8D306-C61E-4C26-ABE9-21EF20F47B2E}" destId="{C712E545-ADAB-4D12-9A43-83F72B831677}" srcOrd="0" destOrd="0" presId="urn:microsoft.com/office/officeart/2005/8/layout/process1"/>
    <dgm:cxn modelId="{BBCA8F8A-C3D0-4E5D-B7B9-7ABE3AF7F280}" srcId="{1774A20E-741F-4C74-BD8F-68D62DC2CA41}" destId="{4D44C646-7BB5-4325-AA82-B120DC5D5AD9}" srcOrd="2" destOrd="0" parTransId="{309B4DED-9CDC-43C1-B89E-F6B27B3CF582}" sibTransId="{CE9087CC-BFC8-4272-BD30-00CA9F89BBA8}"/>
    <dgm:cxn modelId="{9196C09E-E27F-468F-B230-8439DED1BBC1}" type="presOf" srcId="{A3579C13-964E-44DD-975E-3E34B9FE2FC6}" destId="{0FE7E020-C04B-443E-BA2D-F3C8001EE831}" srcOrd="1" destOrd="0" presId="urn:microsoft.com/office/officeart/2005/8/layout/process1"/>
    <dgm:cxn modelId="{0D4EC79E-4A42-41C1-8095-08DA1A24AB1F}" type="presOf" srcId="{1774A20E-741F-4C74-BD8F-68D62DC2CA41}" destId="{7DE78E24-AFEF-4D59-A1DA-90E20B6D34D4}" srcOrd="0" destOrd="0" presId="urn:microsoft.com/office/officeart/2005/8/layout/process1"/>
    <dgm:cxn modelId="{8739C8D1-0F55-47AC-9C53-F78DB78EBCAC}" type="presOf" srcId="{4D44C646-7BB5-4325-AA82-B120DC5D5AD9}" destId="{532DA710-5A28-4D43-8BBE-657C6B22FB1F}" srcOrd="0" destOrd="0" presId="urn:microsoft.com/office/officeart/2005/8/layout/process1"/>
    <dgm:cxn modelId="{8ED212D6-CD59-41C9-B318-C7BE36C6DD30}" type="presOf" srcId="{A3579C13-964E-44DD-975E-3E34B9FE2FC6}" destId="{E784EFBF-4D70-4145-85AF-F81B33952099}" srcOrd="0" destOrd="0" presId="urn:microsoft.com/office/officeart/2005/8/layout/process1"/>
    <dgm:cxn modelId="{C0D4C7FB-A5B1-4BE9-B067-41F24F40EC4F}" type="presOf" srcId="{BDD3AB0A-2631-4C2D-8FEA-FDB7D1FC244C}" destId="{FB1D149D-A0CC-49AA-A18F-948931AECDDF}" srcOrd="1" destOrd="0" presId="urn:microsoft.com/office/officeart/2005/8/layout/process1"/>
    <dgm:cxn modelId="{0BACA8FC-2340-4BEA-990A-7FE51DB0FDC0}" type="presOf" srcId="{72ED968F-AE90-4F40-BC9F-3885DF383269}" destId="{EFC65DAD-DDAD-4A84-B7CE-1F5E7FE928F5}" srcOrd="0" destOrd="0" presId="urn:microsoft.com/office/officeart/2005/8/layout/process1"/>
    <dgm:cxn modelId="{F8E289E1-2ADE-4690-85CA-91C936F9085E}" type="presParOf" srcId="{7DE78E24-AFEF-4D59-A1DA-90E20B6D34D4}" destId="{519C75BB-24CC-46AC-9EBF-5B11DAA09A9B}" srcOrd="0" destOrd="0" presId="urn:microsoft.com/office/officeart/2005/8/layout/process1"/>
    <dgm:cxn modelId="{9734611A-8B66-4D0A-AB2E-B336F47B8E51}" type="presParOf" srcId="{7DE78E24-AFEF-4D59-A1DA-90E20B6D34D4}" destId="{C42B7789-2737-49C4-ABA7-4D2D9326F7C6}" srcOrd="1" destOrd="0" presId="urn:microsoft.com/office/officeart/2005/8/layout/process1"/>
    <dgm:cxn modelId="{A94832C7-CF91-45E3-B178-D11CB8CB473C}" type="presParOf" srcId="{C42B7789-2737-49C4-ABA7-4D2D9326F7C6}" destId="{FB1D149D-A0CC-49AA-A18F-948931AECDDF}" srcOrd="0" destOrd="0" presId="urn:microsoft.com/office/officeart/2005/8/layout/process1"/>
    <dgm:cxn modelId="{7A2AA6CC-CC70-496B-8E65-BBC37A545074}" type="presParOf" srcId="{7DE78E24-AFEF-4D59-A1DA-90E20B6D34D4}" destId="{02B712D5-9AAF-4654-9433-250D79377D07}" srcOrd="2" destOrd="0" presId="urn:microsoft.com/office/officeart/2005/8/layout/process1"/>
    <dgm:cxn modelId="{F4AB5860-E864-48CB-8E43-A5716710D28C}" type="presParOf" srcId="{7DE78E24-AFEF-4D59-A1DA-90E20B6D34D4}" destId="{E784EFBF-4D70-4145-85AF-F81B33952099}" srcOrd="3" destOrd="0" presId="urn:microsoft.com/office/officeart/2005/8/layout/process1"/>
    <dgm:cxn modelId="{D9811C5E-5311-4A9F-946C-EB28FA37DCA7}" type="presParOf" srcId="{E784EFBF-4D70-4145-85AF-F81B33952099}" destId="{0FE7E020-C04B-443E-BA2D-F3C8001EE831}" srcOrd="0" destOrd="0" presId="urn:microsoft.com/office/officeart/2005/8/layout/process1"/>
    <dgm:cxn modelId="{56E146E2-3CD8-4765-82E3-8A740B38F158}" type="presParOf" srcId="{7DE78E24-AFEF-4D59-A1DA-90E20B6D34D4}" destId="{532DA710-5A28-4D43-8BBE-657C6B22FB1F}" srcOrd="4" destOrd="0" presId="urn:microsoft.com/office/officeart/2005/8/layout/process1"/>
    <dgm:cxn modelId="{55CB1EF2-EF85-49F2-B539-D50B80CBAE44}" type="presParOf" srcId="{7DE78E24-AFEF-4D59-A1DA-90E20B6D34D4}" destId="{CAADEF6D-D6E7-43D5-B0FC-98F22F356A0A}" srcOrd="5" destOrd="0" presId="urn:microsoft.com/office/officeart/2005/8/layout/process1"/>
    <dgm:cxn modelId="{A79B25C6-D92A-453F-A198-7A15613894A7}" type="presParOf" srcId="{CAADEF6D-D6E7-43D5-B0FC-98F22F356A0A}" destId="{4BF410FD-787F-4781-8079-F0B4E6296BD2}" srcOrd="0" destOrd="0" presId="urn:microsoft.com/office/officeart/2005/8/layout/process1"/>
    <dgm:cxn modelId="{E3095CF2-47B9-464C-B806-F2B92122BBCC}" type="presParOf" srcId="{7DE78E24-AFEF-4D59-A1DA-90E20B6D34D4}" destId="{43BC7B42-6FE9-4525-869E-DEE766A4B1D1}" srcOrd="6" destOrd="0" presId="urn:microsoft.com/office/officeart/2005/8/layout/process1"/>
    <dgm:cxn modelId="{D2EFC37F-9504-4ED1-B6D1-A9CA85FE2525}" type="presParOf" srcId="{7DE78E24-AFEF-4D59-A1DA-90E20B6D34D4}" destId="{EFC65DAD-DDAD-4A84-B7CE-1F5E7FE928F5}" srcOrd="7" destOrd="0" presId="urn:microsoft.com/office/officeart/2005/8/layout/process1"/>
    <dgm:cxn modelId="{1264F0E0-09A2-474A-B0EC-DD3BBE7C5576}" type="presParOf" srcId="{EFC65DAD-DDAD-4A84-B7CE-1F5E7FE928F5}" destId="{4B26236C-BA2E-4635-9546-665AFBB26260}" srcOrd="0" destOrd="0" presId="urn:microsoft.com/office/officeart/2005/8/layout/process1"/>
    <dgm:cxn modelId="{4C7ECD66-51CC-4DF6-BFCA-C24002584380}" type="presParOf" srcId="{7DE78E24-AFEF-4D59-A1DA-90E20B6D34D4}" destId="{C712E545-ADAB-4D12-9A43-83F72B831677}"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74A20E-741F-4C74-BD8F-68D62DC2CA41}" type="doc">
      <dgm:prSet loTypeId="urn:microsoft.com/office/officeart/2005/8/layout/process1" loCatId="process" qsTypeId="urn:microsoft.com/office/officeart/2005/8/quickstyle/simple1" qsCatId="simple" csTypeId="urn:microsoft.com/office/officeart/2005/8/colors/accent1_2" csCatId="accent1" phldr="1"/>
      <dgm:spPr/>
    </dgm:pt>
    <dgm:pt modelId="{BD212DBC-B264-439E-9371-7BE038499AF5}">
      <dgm:prSet phldrT="[文本]"/>
      <dgm:spPr>
        <a:solidFill>
          <a:schemeClr val="bg1">
            <a:lumMod val="75000"/>
          </a:schemeClr>
        </a:solidFill>
      </dgm:spPr>
      <dgm:t>
        <a:bodyPr/>
        <a:lstStyle/>
        <a:p>
          <a:r>
            <a:rPr lang="zh-CN" altLang="en-US" dirty="0"/>
            <a:t>搭建决策模型：找出影响项目排期的重要指标为判断决策因子</a:t>
          </a:r>
        </a:p>
      </dgm:t>
    </dgm:pt>
    <dgm:pt modelId="{C3264A1C-423A-4FCB-9ED8-3DA7F5794F54}" type="parTrans" cxnId="{4D53AF24-3E3D-4AFE-B6EA-48136E99756B}">
      <dgm:prSet/>
      <dgm:spPr/>
      <dgm:t>
        <a:bodyPr/>
        <a:lstStyle/>
        <a:p>
          <a:endParaRPr lang="zh-CN" altLang="en-US"/>
        </a:p>
      </dgm:t>
    </dgm:pt>
    <dgm:pt modelId="{BDD3AB0A-2631-4C2D-8FEA-FDB7D1FC244C}" type="sibTrans" cxnId="{4D53AF24-3E3D-4AFE-B6EA-48136E99756B}">
      <dgm:prSet/>
      <dgm:spPr/>
      <dgm:t>
        <a:bodyPr/>
        <a:lstStyle/>
        <a:p>
          <a:endParaRPr lang="zh-CN" altLang="en-US"/>
        </a:p>
      </dgm:t>
    </dgm:pt>
    <dgm:pt modelId="{A9DD5717-F7C6-4C12-A391-A7A0333B5D45}">
      <dgm:prSet phldrT="[文本]"/>
      <dgm:spPr>
        <a:solidFill>
          <a:schemeClr val="bg1">
            <a:lumMod val="75000"/>
          </a:schemeClr>
        </a:solidFill>
      </dgm:spPr>
      <dgm:t>
        <a:bodyPr/>
        <a:lstStyle/>
        <a:p>
          <a:r>
            <a:rPr lang="zh-CN" altLang="en-US" dirty="0"/>
            <a:t>准则层判断矩阵：由“最高决策人”对指标两两之间做标度打分</a:t>
          </a:r>
        </a:p>
      </dgm:t>
    </dgm:pt>
    <dgm:pt modelId="{2DAE0536-4794-4AFA-9FE9-0558692B807C}" type="parTrans" cxnId="{B59FD401-F3A8-44F3-8EB0-1EE34F1CBFA7}">
      <dgm:prSet/>
      <dgm:spPr/>
      <dgm:t>
        <a:bodyPr/>
        <a:lstStyle/>
        <a:p>
          <a:endParaRPr lang="zh-CN" altLang="en-US"/>
        </a:p>
      </dgm:t>
    </dgm:pt>
    <dgm:pt modelId="{A3579C13-964E-44DD-975E-3E34B9FE2FC6}" type="sibTrans" cxnId="{B59FD401-F3A8-44F3-8EB0-1EE34F1CBFA7}">
      <dgm:prSet/>
      <dgm:spPr/>
      <dgm:t>
        <a:bodyPr/>
        <a:lstStyle/>
        <a:p>
          <a:endParaRPr lang="zh-CN" altLang="en-US"/>
        </a:p>
      </dgm:t>
    </dgm:pt>
    <dgm:pt modelId="{4D44C646-7BB5-4325-AA82-B120DC5D5AD9}">
      <dgm:prSet phldrT="[文本]"/>
      <dgm:spPr>
        <a:solidFill>
          <a:schemeClr val="accent1"/>
        </a:solidFill>
      </dgm:spPr>
      <dgm:t>
        <a:bodyPr/>
        <a:lstStyle/>
        <a:p>
          <a:r>
            <a:rPr lang="zh-CN" altLang="en-US" dirty="0"/>
            <a:t>指标层判断矩阵：由“指标决策人”对项目两两之间做标度打分</a:t>
          </a:r>
        </a:p>
      </dgm:t>
    </dgm:pt>
    <dgm:pt modelId="{309B4DED-9CDC-43C1-B89E-F6B27B3CF582}" type="parTrans" cxnId="{BBCA8F8A-C3D0-4E5D-B7B9-7ABE3AF7F280}">
      <dgm:prSet/>
      <dgm:spPr/>
      <dgm:t>
        <a:bodyPr/>
        <a:lstStyle/>
        <a:p>
          <a:endParaRPr lang="zh-CN" altLang="en-US"/>
        </a:p>
      </dgm:t>
    </dgm:pt>
    <dgm:pt modelId="{CE9087CC-BFC8-4272-BD30-00CA9F89BBA8}" type="sibTrans" cxnId="{BBCA8F8A-C3D0-4E5D-B7B9-7ABE3AF7F280}">
      <dgm:prSet/>
      <dgm:spPr/>
      <dgm:t>
        <a:bodyPr/>
        <a:lstStyle/>
        <a:p>
          <a:endParaRPr lang="zh-CN" altLang="en-US"/>
        </a:p>
      </dgm:t>
    </dgm:pt>
    <dgm:pt modelId="{FC74D802-0F74-46B9-A9D8-D84090F278B7}">
      <dgm:prSet phldrT="[文本]"/>
      <dgm:spPr>
        <a:solidFill>
          <a:schemeClr val="bg1">
            <a:lumMod val="75000"/>
          </a:schemeClr>
        </a:solidFill>
      </dgm:spPr>
      <dgm:t>
        <a:bodyPr/>
        <a:lstStyle/>
        <a:p>
          <a:r>
            <a:rPr lang="zh-CN" altLang="en-US" dirty="0"/>
            <a:t>代入</a:t>
          </a:r>
          <a:r>
            <a:rPr lang="en-US" altLang="zh-CN" dirty="0"/>
            <a:t>AHP</a:t>
          </a:r>
          <a:r>
            <a:rPr lang="zh-CN" altLang="en-US" dirty="0"/>
            <a:t>算法：经一致性判断</a:t>
          </a:r>
          <a:r>
            <a:rPr lang="en-US" altLang="zh-CN" dirty="0"/>
            <a:t>OK</a:t>
          </a:r>
          <a:r>
            <a:rPr lang="zh-CN" altLang="en-US" dirty="0"/>
            <a:t>后自动计算出各项目的排期权重</a:t>
          </a:r>
        </a:p>
      </dgm:t>
    </dgm:pt>
    <dgm:pt modelId="{7AF87625-5143-4426-ABF5-73B0EFCB83A7}" type="parTrans" cxnId="{6280E772-EFA3-470C-975A-259F4557D4F0}">
      <dgm:prSet/>
      <dgm:spPr/>
      <dgm:t>
        <a:bodyPr/>
        <a:lstStyle/>
        <a:p>
          <a:endParaRPr lang="zh-CN" altLang="en-US"/>
        </a:p>
      </dgm:t>
    </dgm:pt>
    <dgm:pt modelId="{72ED968F-AE90-4F40-BC9F-3885DF383269}" type="sibTrans" cxnId="{6280E772-EFA3-470C-975A-259F4557D4F0}">
      <dgm:prSet/>
      <dgm:spPr/>
      <dgm:t>
        <a:bodyPr/>
        <a:lstStyle/>
        <a:p>
          <a:endParaRPr lang="zh-CN" altLang="en-US"/>
        </a:p>
      </dgm:t>
    </dgm:pt>
    <dgm:pt modelId="{17A8D306-C61E-4C26-ABE9-21EF20F47B2E}">
      <dgm:prSet phldrT="[文本]"/>
      <dgm:spPr>
        <a:solidFill>
          <a:schemeClr val="bg1">
            <a:lumMod val="75000"/>
          </a:schemeClr>
        </a:solidFill>
      </dgm:spPr>
      <dgm:t>
        <a:bodyPr/>
        <a:lstStyle/>
        <a:p>
          <a:r>
            <a:rPr lang="zh-CN" altLang="en-US" dirty="0"/>
            <a:t>进行项目排期：参考排期权重大小进行编排</a:t>
          </a:r>
        </a:p>
      </dgm:t>
    </dgm:pt>
    <dgm:pt modelId="{9790B64A-489E-4CFB-8476-FCAA00B09DB9}" type="parTrans" cxnId="{313B4425-98AB-4287-B603-95096BBCC3D4}">
      <dgm:prSet/>
      <dgm:spPr/>
      <dgm:t>
        <a:bodyPr/>
        <a:lstStyle/>
        <a:p>
          <a:endParaRPr lang="zh-CN" altLang="en-US"/>
        </a:p>
      </dgm:t>
    </dgm:pt>
    <dgm:pt modelId="{42CBCA85-341C-4F7D-A17F-272C14462F60}" type="sibTrans" cxnId="{313B4425-98AB-4287-B603-95096BBCC3D4}">
      <dgm:prSet/>
      <dgm:spPr/>
      <dgm:t>
        <a:bodyPr/>
        <a:lstStyle/>
        <a:p>
          <a:endParaRPr lang="zh-CN" altLang="en-US"/>
        </a:p>
      </dgm:t>
    </dgm:pt>
    <dgm:pt modelId="{7DE78E24-AFEF-4D59-A1DA-90E20B6D34D4}" type="pres">
      <dgm:prSet presAssocID="{1774A20E-741F-4C74-BD8F-68D62DC2CA41}" presName="Name0" presStyleCnt="0">
        <dgm:presLayoutVars>
          <dgm:dir/>
          <dgm:resizeHandles val="exact"/>
        </dgm:presLayoutVars>
      </dgm:prSet>
      <dgm:spPr/>
    </dgm:pt>
    <dgm:pt modelId="{519C75BB-24CC-46AC-9EBF-5B11DAA09A9B}" type="pres">
      <dgm:prSet presAssocID="{BD212DBC-B264-439E-9371-7BE038499AF5}" presName="node" presStyleLbl="node1" presStyleIdx="0" presStyleCnt="5">
        <dgm:presLayoutVars>
          <dgm:bulletEnabled val="1"/>
        </dgm:presLayoutVars>
      </dgm:prSet>
      <dgm:spPr/>
    </dgm:pt>
    <dgm:pt modelId="{C42B7789-2737-49C4-ABA7-4D2D9326F7C6}" type="pres">
      <dgm:prSet presAssocID="{BDD3AB0A-2631-4C2D-8FEA-FDB7D1FC244C}" presName="sibTrans" presStyleLbl="sibTrans2D1" presStyleIdx="0" presStyleCnt="4"/>
      <dgm:spPr/>
    </dgm:pt>
    <dgm:pt modelId="{FB1D149D-A0CC-49AA-A18F-948931AECDDF}" type="pres">
      <dgm:prSet presAssocID="{BDD3AB0A-2631-4C2D-8FEA-FDB7D1FC244C}" presName="connectorText" presStyleLbl="sibTrans2D1" presStyleIdx="0" presStyleCnt="4"/>
      <dgm:spPr/>
    </dgm:pt>
    <dgm:pt modelId="{02B712D5-9AAF-4654-9433-250D79377D07}" type="pres">
      <dgm:prSet presAssocID="{A9DD5717-F7C6-4C12-A391-A7A0333B5D45}" presName="node" presStyleLbl="node1" presStyleIdx="1" presStyleCnt="5">
        <dgm:presLayoutVars>
          <dgm:bulletEnabled val="1"/>
        </dgm:presLayoutVars>
      </dgm:prSet>
      <dgm:spPr/>
    </dgm:pt>
    <dgm:pt modelId="{E784EFBF-4D70-4145-85AF-F81B33952099}" type="pres">
      <dgm:prSet presAssocID="{A3579C13-964E-44DD-975E-3E34B9FE2FC6}" presName="sibTrans" presStyleLbl="sibTrans2D1" presStyleIdx="1" presStyleCnt="4"/>
      <dgm:spPr/>
    </dgm:pt>
    <dgm:pt modelId="{0FE7E020-C04B-443E-BA2D-F3C8001EE831}" type="pres">
      <dgm:prSet presAssocID="{A3579C13-964E-44DD-975E-3E34B9FE2FC6}" presName="connectorText" presStyleLbl="sibTrans2D1" presStyleIdx="1" presStyleCnt="4"/>
      <dgm:spPr/>
    </dgm:pt>
    <dgm:pt modelId="{532DA710-5A28-4D43-8BBE-657C6B22FB1F}" type="pres">
      <dgm:prSet presAssocID="{4D44C646-7BB5-4325-AA82-B120DC5D5AD9}" presName="node" presStyleLbl="node1" presStyleIdx="2" presStyleCnt="5">
        <dgm:presLayoutVars>
          <dgm:bulletEnabled val="1"/>
        </dgm:presLayoutVars>
      </dgm:prSet>
      <dgm:spPr/>
    </dgm:pt>
    <dgm:pt modelId="{CAADEF6D-D6E7-43D5-B0FC-98F22F356A0A}" type="pres">
      <dgm:prSet presAssocID="{CE9087CC-BFC8-4272-BD30-00CA9F89BBA8}" presName="sibTrans" presStyleLbl="sibTrans2D1" presStyleIdx="2" presStyleCnt="4"/>
      <dgm:spPr/>
    </dgm:pt>
    <dgm:pt modelId="{4BF410FD-787F-4781-8079-F0B4E6296BD2}" type="pres">
      <dgm:prSet presAssocID="{CE9087CC-BFC8-4272-BD30-00CA9F89BBA8}" presName="connectorText" presStyleLbl="sibTrans2D1" presStyleIdx="2" presStyleCnt="4"/>
      <dgm:spPr/>
    </dgm:pt>
    <dgm:pt modelId="{43BC7B42-6FE9-4525-869E-DEE766A4B1D1}" type="pres">
      <dgm:prSet presAssocID="{FC74D802-0F74-46B9-A9D8-D84090F278B7}" presName="node" presStyleLbl="node1" presStyleIdx="3" presStyleCnt="5">
        <dgm:presLayoutVars>
          <dgm:bulletEnabled val="1"/>
        </dgm:presLayoutVars>
      </dgm:prSet>
      <dgm:spPr/>
    </dgm:pt>
    <dgm:pt modelId="{EFC65DAD-DDAD-4A84-B7CE-1F5E7FE928F5}" type="pres">
      <dgm:prSet presAssocID="{72ED968F-AE90-4F40-BC9F-3885DF383269}" presName="sibTrans" presStyleLbl="sibTrans2D1" presStyleIdx="3" presStyleCnt="4"/>
      <dgm:spPr/>
    </dgm:pt>
    <dgm:pt modelId="{4B26236C-BA2E-4635-9546-665AFBB26260}" type="pres">
      <dgm:prSet presAssocID="{72ED968F-AE90-4F40-BC9F-3885DF383269}" presName="connectorText" presStyleLbl="sibTrans2D1" presStyleIdx="3" presStyleCnt="4"/>
      <dgm:spPr/>
    </dgm:pt>
    <dgm:pt modelId="{C712E545-ADAB-4D12-9A43-83F72B831677}" type="pres">
      <dgm:prSet presAssocID="{17A8D306-C61E-4C26-ABE9-21EF20F47B2E}" presName="node" presStyleLbl="node1" presStyleIdx="4" presStyleCnt="5">
        <dgm:presLayoutVars>
          <dgm:bulletEnabled val="1"/>
        </dgm:presLayoutVars>
      </dgm:prSet>
      <dgm:spPr/>
    </dgm:pt>
  </dgm:ptLst>
  <dgm:cxnLst>
    <dgm:cxn modelId="{B59FD401-F3A8-44F3-8EB0-1EE34F1CBFA7}" srcId="{1774A20E-741F-4C74-BD8F-68D62DC2CA41}" destId="{A9DD5717-F7C6-4C12-A391-A7A0333B5D45}" srcOrd="1" destOrd="0" parTransId="{2DAE0536-4794-4AFA-9FE9-0558692B807C}" sibTransId="{A3579C13-964E-44DD-975E-3E34B9FE2FC6}"/>
    <dgm:cxn modelId="{D8798A12-246E-44F2-9998-3067AE7837B7}" type="presOf" srcId="{CE9087CC-BFC8-4272-BD30-00CA9F89BBA8}" destId="{4BF410FD-787F-4781-8079-F0B4E6296BD2}" srcOrd="1" destOrd="0" presId="urn:microsoft.com/office/officeart/2005/8/layout/process1"/>
    <dgm:cxn modelId="{6F43A61F-84F7-4FED-8439-6457B711D9D9}" type="presOf" srcId="{A9DD5717-F7C6-4C12-A391-A7A0333B5D45}" destId="{02B712D5-9AAF-4654-9433-250D79377D07}" srcOrd="0" destOrd="0" presId="urn:microsoft.com/office/officeart/2005/8/layout/process1"/>
    <dgm:cxn modelId="{4D53AF24-3E3D-4AFE-B6EA-48136E99756B}" srcId="{1774A20E-741F-4C74-BD8F-68D62DC2CA41}" destId="{BD212DBC-B264-439E-9371-7BE038499AF5}" srcOrd="0" destOrd="0" parTransId="{C3264A1C-423A-4FCB-9ED8-3DA7F5794F54}" sibTransId="{BDD3AB0A-2631-4C2D-8FEA-FDB7D1FC244C}"/>
    <dgm:cxn modelId="{313B4425-98AB-4287-B603-95096BBCC3D4}" srcId="{1774A20E-741F-4C74-BD8F-68D62DC2CA41}" destId="{17A8D306-C61E-4C26-ABE9-21EF20F47B2E}" srcOrd="4" destOrd="0" parTransId="{9790B64A-489E-4CFB-8476-FCAA00B09DB9}" sibTransId="{42CBCA85-341C-4F7D-A17F-272C14462F60}"/>
    <dgm:cxn modelId="{1E9DAA3A-EC9A-4746-9745-362551AB2656}" type="presOf" srcId="{CE9087CC-BFC8-4272-BD30-00CA9F89BBA8}" destId="{CAADEF6D-D6E7-43D5-B0FC-98F22F356A0A}" srcOrd="0" destOrd="0" presId="urn:microsoft.com/office/officeart/2005/8/layout/process1"/>
    <dgm:cxn modelId="{FE78F83A-6BF2-407E-9A75-09CE6023FF43}" type="presOf" srcId="{72ED968F-AE90-4F40-BC9F-3885DF383269}" destId="{4B26236C-BA2E-4635-9546-665AFBB26260}" srcOrd="1" destOrd="0" presId="urn:microsoft.com/office/officeart/2005/8/layout/process1"/>
    <dgm:cxn modelId="{A4EAD95E-60C8-4D46-9DCE-FF2B5CE20C0E}" type="presOf" srcId="{BD212DBC-B264-439E-9371-7BE038499AF5}" destId="{519C75BB-24CC-46AC-9EBF-5B11DAA09A9B}" srcOrd="0" destOrd="0" presId="urn:microsoft.com/office/officeart/2005/8/layout/process1"/>
    <dgm:cxn modelId="{DDCECD51-FCAB-43AB-91A8-1236DC062376}" type="presOf" srcId="{BDD3AB0A-2631-4C2D-8FEA-FDB7D1FC244C}" destId="{C42B7789-2737-49C4-ABA7-4D2D9326F7C6}" srcOrd="0" destOrd="0" presId="urn:microsoft.com/office/officeart/2005/8/layout/process1"/>
    <dgm:cxn modelId="{6280E772-EFA3-470C-975A-259F4557D4F0}" srcId="{1774A20E-741F-4C74-BD8F-68D62DC2CA41}" destId="{FC74D802-0F74-46B9-A9D8-D84090F278B7}" srcOrd="3" destOrd="0" parTransId="{7AF87625-5143-4426-ABF5-73B0EFCB83A7}" sibTransId="{72ED968F-AE90-4F40-BC9F-3885DF383269}"/>
    <dgm:cxn modelId="{F2945B5A-17A9-40D1-995E-755255BD7B60}" type="presOf" srcId="{FC74D802-0F74-46B9-A9D8-D84090F278B7}" destId="{43BC7B42-6FE9-4525-869E-DEE766A4B1D1}" srcOrd="0" destOrd="0" presId="urn:microsoft.com/office/officeart/2005/8/layout/process1"/>
    <dgm:cxn modelId="{23E97381-3AF6-4A1B-A2A8-F10A0B6F9055}" type="presOf" srcId="{17A8D306-C61E-4C26-ABE9-21EF20F47B2E}" destId="{C712E545-ADAB-4D12-9A43-83F72B831677}" srcOrd="0" destOrd="0" presId="urn:microsoft.com/office/officeart/2005/8/layout/process1"/>
    <dgm:cxn modelId="{BBCA8F8A-C3D0-4E5D-B7B9-7ABE3AF7F280}" srcId="{1774A20E-741F-4C74-BD8F-68D62DC2CA41}" destId="{4D44C646-7BB5-4325-AA82-B120DC5D5AD9}" srcOrd="2" destOrd="0" parTransId="{309B4DED-9CDC-43C1-B89E-F6B27B3CF582}" sibTransId="{CE9087CC-BFC8-4272-BD30-00CA9F89BBA8}"/>
    <dgm:cxn modelId="{9196C09E-E27F-468F-B230-8439DED1BBC1}" type="presOf" srcId="{A3579C13-964E-44DD-975E-3E34B9FE2FC6}" destId="{0FE7E020-C04B-443E-BA2D-F3C8001EE831}" srcOrd="1" destOrd="0" presId="urn:microsoft.com/office/officeart/2005/8/layout/process1"/>
    <dgm:cxn modelId="{0D4EC79E-4A42-41C1-8095-08DA1A24AB1F}" type="presOf" srcId="{1774A20E-741F-4C74-BD8F-68D62DC2CA41}" destId="{7DE78E24-AFEF-4D59-A1DA-90E20B6D34D4}" srcOrd="0" destOrd="0" presId="urn:microsoft.com/office/officeart/2005/8/layout/process1"/>
    <dgm:cxn modelId="{8739C8D1-0F55-47AC-9C53-F78DB78EBCAC}" type="presOf" srcId="{4D44C646-7BB5-4325-AA82-B120DC5D5AD9}" destId="{532DA710-5A28-4D43-8BBE-657C6B22FB1F}" srcOrd="0" destOrd="0" presId="urn:microsoft.com/office/officeart/2005/8/layout/process1"/>
    <dgm:cxn modelId="{8ED212D6-CD59-41C9-B318-C7BE36C6DD30}" type="presOf" srcId="{A3579C13-964E-44DD-975E-3E34B9FE2FC6}" destId="{E784EFBF-4D70-4145-85AF-F81B33952099}" srcOrd="0" destOrd="0" presId="urn:microsoft.com/office/officeart/2005/8/layout/process1"/>
    <dgm:cxn modelId="{C0D4C7FB-A5B1-4BE9-B067-41F24F40EC4F}" type="presOf" srcId="{BDD3AB0A-2631-4C2D-8FEA-FDB7D1FC244C}" destId="{FB1D149D-A0CC-49AA-A18F-948931AECDDF}" srcOrd="1" destOrd="0" presId="urn:microsoft.com/office/officeart/2005/8/layout/process1"/>
    <dgm:cxn modelId="{0BACA8FC-2340-4BEA-990A-7FE51DB0FDC0}" type="presOf" srcId="{72ED968F-AE90-4F40-BC9F-3885DF383269}" destId="{EFC65DAD-DDAD-4A84-B7CE-1F5E7FE928F5}" srcOrd="0" destOrd="0" presId="urn:microsoft.com/office/officeart/2005/8/layout/process1"/>
    <dgm:cxn modelId="{F8E289E1-2ADE-4690-85CA-91C936F9085E}" type="presParOf" srcId="{7DE78E24-AFEF-4D59-A1DA-90E20B6D34D4}" destId="{519C75BB-24CC-46AC-9EBF-5B11DAA09A9B}" srcOrd="0" destOrd="0" presId="urn:microsoft.com/office/officeart/2005/8/layout/process1"/>
    <dgm:cxn modelId="{9734611A-8B66-4D0A-AB2E-B336F47B8E51}" type="presParOf" srcId="{7DE78E24-AFEF-4D59-A1DA-90E20B6D34D4}" destId="{C42B7789-2737-49C4-ABA7-4D2D9326F7C6}" srcOrd="1" destOrd="0" presId="urn:microsoft.com/office/officeart/2005/8/layout/process1"/>
    <dgm:cxn modelId="{A94832C7-CF91-45E3-B178-D11CB8CB473C}" type="presParOf" srcId="{C42B7789-2737-49C4-ABA7-4D2D9326F7C6}" destId="{FB1D149D-A0CC-49AA-A18F-948931AECDDF}" srcOrd="0" destOrd="0" presId="urn:microsoft.com/office/officeart/2005/8/layout/process1"/>
    <dgm:cxn modelId="{7A2AA6CC-CC70-496B-8E65-BBC37A545074}" type="presParOf" srcId="{7DE78E24-AFEF-4D59-A1DA-90E20B6D34D4}" destId="{02B712D5-9AAF-4654-9433-250D79377D07}" srcOrd="2" destOrd="0" presId="urn:microsoft.com/office/officeart/2005/8/layout/process1"/>
    <dgm:cxn modelId="{F4AB5860-E864-48CB-8E43-A5716710D28C}" type="presParOf" srcId="{7DE78E24-AFEF-4D59-A1DA-90E20B6D34D4}" destId="{E784EFBF-4D70-4145-85AF-F81B33952099}" srcOrd="3" destOrd="0" presId="urn:microsoft.com/office/officeart/2005/8/layout/process1"/>
    <dgm:cxn modelId="{D9811C5E-5311-4A9F-946C-EB28FA37DCA7}" type="presParOf" srcId="{E784EFBF-4D70-4145-85AF-F81B33952099}" destId="{0FE7E020-C04B-443E-BA2D-F3C8001EE831}" srcOrd="0" destOrd="0" presId="urn:microsoft.com/office/officeart/2005/8/layout/process1"/>
    <dgm:cxn modelId="{56E146E2-3CD8-4765-82E3-8A740B38F158}" type="presParOf" srcId="{7DE78E24-AFEF-4D59-A1DA-90E20B6D34D4}" destId="{532DA710-5A28-4D43-8BBE-657C6B22FB1F}" srcOrd="4" destOrd="0" presId="urn:microsoft.com/office/officeart/2005/8/layout/process1"/>
    <dgm:cxn modelId="{55CB1EF2-EF85-49F2-B539-D50B80CBAE44}" type="presParOf" srcId="{7DE78E24-AFEF-4D59-A1DA-90E20B6D34D4}" destId="{CAADEF6D-D6E7-43D5-B0FC-98F22F356A0A}" srcOrd="5" destOrd="0" presId="urn:microsoft.com/office/officeart/2005/8/layout/process1"/>
    <dgm:cxn modelId="{A79B25C6-D92A-453F-A198-7A15613894A7}" type="presParOf" srcId="{CAADEF6D-D6E7-43D5-B0FC-98F22F356A0A}" destId="{4BF410FD-787F-4781-8079-F0B4E6296BD2}" srcOrd="0" destOrd="0" presId="urn:microsoft.com/office/officeart/2005/8/layout/process1"/>
    <dgm:cxn modelId="{E3095CF2-47B9-464C-B806-F2B92122BBCC}" type="presParOf" srcId="{7DE78E24-AFEF-4D59-A1DA-90E20B6D34D4}" destId="{43BC7B42-6FE9-4525-869E-DEE766A4B1D1}" srcOrd="6" destOrd="0" presId="urn:microsoft.com/office/officeart/2005/8/layout/process1"/>
    <dgm:cxn modelId="{D2EFC37F-9504-4ED1-B6D1-A9CA85FE2525}" type="presParOf" srcId="{7DE78E24-AFEF-4D59-A1DA-90E20B6D34D4}" destId="{EFC65DAD-DDAD-4A84-B7CE-1F5E7FE928F5}" srcOrd="7" destOrd="0" presId="urn:microsoft.com/office/officeart/2005/8/layout/process1"/>
    <dgm:cxn modelId="{1264F0E0-09A2-474A-B0EC-DD3BBE7C5576}" type="presParOf" srcId="{EFC65DAD-DDAD-4A84-B7CE-1F5E7FE928F5}" destId="{4B26236C-BA2E-4635-9546-665AFBB26260}" srcOrd="0" destOrd="0" presId="urn:microsoft.com/office/officeart/2005/8/layout/process1"/>
    <dgm:cxn modelId="{4C7ECD66-51CC-4DF6-BFCA-C24002584380}" type="presParOf" srcId="{7DE78E24-AFEF-4D59-A1DA-90E20B6D34D4}" destId="{C712E545-ADAB-4D12-9A43-83F72B831677}"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774A20E-741F-4C74-BD8F-68D62DC2CA41}" type="doc">
      <dgm:prSet loTypeId="urn:microsoft.com/office/officeart/2005/8/layout/process1" loCatId="process" qsTypeId="urn:microsoft.com/office/officeart/2005/8/quickstyle/simple1" qsCatId="simple" csTypeId="urn:microsoft.com/office/officeart/2005/8/colors/accent1_2" csCatId="accent1" phldr="1"/>
      <dgm:spPr/>
    </dgm:pt>
    <dgm:pt modelId="{BD212DBC-B264-439E-9371-7BE038499AF5}">
      <dgm:prSet phldrT="[文本]"/>
      <dgm:spPr>
        <a:solidFill>
          <a:schemeClr val="bg1">
            <a:lumMod val="75000"/>
          </a:schemeClr>
        </a:solidFill>
      </dgm:spPr>
      <dgm:t>
        <a:bodyPr/>
        <a:lstStyle/>
        <a:p>
          <a:r>
            <a:rPr lang="zh-CN" altLang="en-US" dirty="0"/>
            <a:t>搭建决策模型：找出影响项目排期的重要指标为判断决策因子</a:t>
          </a:r>
        </a:p>
      </dgm:t>
    </dgm:pt>
    <dgm:pt modelId="{C3264A1C-423A-4FCB-9ED8-3DA7F5794F54}" type="parTrans" cxnId="{4D53AF24-3E3D-4AFE-B6EA-48136E99756B}">
      <dgm:prSet/>
      <dgm:spPr/>
      <dgm:t>
        <a:bodyPr/>
        <a:lstStyle/>
        <a:p>
          <a:endParaRPr lang="zh-CN" altLang="en-US"/>
        </a:p>
      </dgm:t>
    </dgm:pt>
    <dgm:pt modelId="{BDD3AB0A-2631-4C2D-8FEA-FDB7D1FC244C}" type="sibTrans" cxnId="{4D53AF24-3E3D-4AFE-B6EA-48136E99756B}">
      <dgm:prSet/>
      <dgm:spPr/>
      <dgm:t>
        <a:bodyPr/>
        <a:lstStyle/>
        <a:p>
          <a:endParaRPr lang="zh-CN" altLang="en-US"/>
        </a:p>
      </dgm:t>
    </dgm:pt>
    <dgm:pt modelId="{A9DD5717-F7C6-4C12-A391-A7A0333B5D45}">
      <dgm:prSet phldrT="[文本]"/>
      <dgm:spPr>
        <a:solidFill>
          <a:schemeClr val="bg1">
            <a:lumMod val="75000"/>
          </a:schemeClr>
        </a:solidFill>
      </dgm:spPr>
      <dgm:t>
        <a:bodyPr/>
        <a:lstStyle/>
        <a:p>
          <a:r>
            <a:rPr lang="zh-CN" altLang="en-US" dirty="0"/>
            <a:t>准则层判断矩阵：由“最高决策人”对指标两两之间做标度打分</a:t>
          </a:r>
        </a:p>
      </dgm:t>
    </dgm:pt>
    <dgm:pt modelId="{2DAE0536-4794-4AFA-9FE9-0558692B807C}" type="parTrans" cxnId="{B59FD401-F3A8-44F3-8EB0-1EE34F1CBFA7}">
      <dgm:prSet/>
      <dgm:spPr/>
      <dgm:t>
        <a:bodyPr/>
        <a:lstStyle/>
        <a:p>
          <a:endParaRPr lang="zh-CN" altLang="en-US"/>
        </a:p>
      </dgm:t>
    </dgm:pt>
    <dgm:pt modelId="{A3579C13-964E-44DD-975E-3E34B9FE2FC6}" type="sibTrans" cxnId="{B59FD401-F3A8-44F3-8EB0-1EE34F1CBFA7}">
      <dgm:prSet/>
      <dgm:spPr/>
      <dgm:t>
        <a:bodyPr/>
        <a:lstStyle/>
        <a:p>
          <a:endParaRPr lang="zh-CN" altLang="en-US"/>
        </a:p>
      </dgm:t>
    </dgm:pt>
    <dgm:pt modelId="{4D44C646-7BB5-4325-AA82-B120DC5D5AD9}">
      <dgm:prSet phldrT="[文本]"/>
      <dgm:spPr>
        <a:solidFill>
          <a:schemeClr val="bg1">
            <a:lumMod val="75000"/>
          </a:schemeClr>
        </a:solidFill>
      </dgm:spPr>
      <dgm:t>
        <a:bodyPr/>
        <a:lstStyle/>
        <a:p>
          <a:r>
            <a:rPr lang="zh-CN" altLang="en-US" dirty="0"/>
            <a:t>指标层判断矩阵：由“指标决策人”对项目两两之间做标度打分</a:t>
          </a:r>
        </a:p>
      </dgm:t>
    </dgm:pt>
    <dgm:pt modelId="{309B4DED-9CDC-43C1-B89E-F6B27B3CF582}" type="parTrans" cxnId="{BBCA8F8A-C3D0-4E5D-B7B9-7ABE3AF7F280}">
      <dgm:prSet/>
      <dgm:spPr/>
      <dgm:t>
        <a:bodyPr/>
        <a:lstStyle/>
        <a:p>
          <a:endParaRPr lang="zh-CN" altLang="en-US"/>
        </a:p>
      </dgm:t>
    </dgm:pt>
    <dgm:pt modelId="{CE9087CC-BFC8-4272-BD30-00CA9F89BBA8}" type="sibTrans" cxnId="{BBCA8F8A-C3D0-4E5D-B7B9-7ABE3AF7F280}">
      <dgm:prSet/>
      <dgm:spPr/>
      <dgm:t>
        <a:bodyPr/>
        <a:lstStyle/>
        <a:p>
          <a:endParaRPr lang="zh-CN" altLang="en-US"/>
        </a:p>
      </dgm:t>
    </dgm:pt>
    <dgm:pt modelId="{FC74D802-0F74-46B9-A9D8-D84090F278B7}">
      <dgm:prSet phldrT="[文本]"/>
      <dgm:spPr>
        <a:solidFill>
          <a:schemeClr val="accent1"/>
        </a:solidFill>
      </dgm:spPr>
      <dgm:t>
        <a:bodyPr/>
        <a:lstStyle/>
        <a:p>
          <a:r>
            <a:rPr lang="zh-CN" altLang="en-US" dirty="0"/>
            <a:t>代入</a:t>
          </a:r>
          <a:r>
            <a:rPr lang="en-US" altLang="zh-CN" dirty="0"/>
            <a:t>AHP</a:t>
          </a:r>
          <a:r>
            <a:rPr lang="zh-CN" altLang="en-US" dirty="0"/>
            <a:t>算法：经一致性判断</a:t>
          </a:r>
          <a:r>
            <a:rPr lang="en-US" altLang="zh-CN" dirty="0"/>
            <a:t>OK</a:t>
          </a:r>
          <a:r>
            <a:rPr lang="zh-CN" altLang="en-US" dirty="0"/>
            <a:t>后自动计算出各项目的排期权重</a:t>
          </a:r>
        </a:p>
      </dgm:t>
    </dgm:pt>
    <dgm:pt modelId="{7AF87625-5143-4426-ABF5-73B0EFCB83A7}" type="parTrans" cxnId="{6280E772-EFA3-470C-975A-259F4557D4F0}">
      <dgm:prSet/>
      <dgm:spPr/>
      <dgm:t>
        <a:bodyPr/>
        <a:lstStyle/>
        <a:p>
          <a:endParaRPr lang="zh-CN" altLang="en-US"/>
        </a:p>
      </dgm:t>
    </dgm:pt>
    <dgm:pt modelId="{72ED968F-AE90-4F40-BC9F-3885DF383269}" type="sibTrans" cxnId="{6280E772-EFA3-470C-975A-259F4557D4F0}">
      <dgm:prSet/>
      <dgm:spPr/>
      <dgm:t>
        <a:bodyPr/>
        <a:lstStyle/>
        <a:p>
          <a:endParaRPr lang="zh-CN" altLang="en-US"/>
        </a:p>
      </dgm:t>
    </dgm:pt>
    <dgm:pt modelId="{17A8D306-C61E-4C26-ABE9-21EF20F47B2E}">
      <dgm:prSet phldrT="[文本]"/>
      <dgm:spPr>
        <a:solidFill>
          <a:schemeClr val="bg1">
            <a:lumMod val="75000"/>
          </a:schemeClr>
        </a:solidFill>
      </dgm:spPr>
      <dgm:t>
        <a:bodyPr/>
        <a:lstStyle/>
        <a:p>
          <a:r>
            <a:rPr lang="zh-CN" altLang="en-US" dirty="0"/>
            <a:t>进行项目排期：参考排期权重大小进行编排</a:t>
          </a:r>
        </a:p>
      </dgm:t>
    </dgm:pt>
    <dgm:pt modelId="{9790B64A-489E-4CFB-8476-FCAA00B09DB9}" type="parTrans" cxnId="{313B4425-98AB-4287-B603-95096BBCC3D4}">
      <dgm:prSet/>
      <dgm:spPr/>
      <dgm:t>
        <a:bodyPr/>
        <a:lstStyle/>
        <a:p>
          <a:endParaRPr lang="zh-CN" altLang="en-US"/>
        </a:p>
      </dgm:t>
    </dgm:pt>
    <dgm:pt modelId="{42CBCA85-341C-4F7D-A17F-272C14462F60}" type="sibTrans" cxnId="{313B4425-98AB-4287-B603-95096BBCC3D4}">
      <dgm:prSet/>
      <dgm:spPr/>
      <dgm:t>
        <a:bodyPr/>
        <a:lstStyle/>
        <a:p>
          <a:endParaRPr lang="zh-CN" altLang="en-US"/>
        </a:p>
      </dgm:t>
    </dgm:pt>
    <dgm:pt modelId="{7DE78E24-AFEF-4D59-A1DA-90E20B6D34D4}" type="pres">
      <dgm:prSet presAssocID="{1774A20E-741F-4C74-BD8F-68D62DC2CA41}" presName="Name0" presStyleCnt="0">
        <dgm:presLayoutVars>
          <dgm:dir/>
          <dgm:resizeHandles val="exact"/>
        </dgm:presLayoutVars>
      </dgm:prSet>
      <dgm:spPr/>
    </dgm:pt>
    <dgm:pt modelId="{519C75BB-24CC-46AC-9EBF-5B11DAA09A9B}" type="pres">
      <dgm:prSet presAssocID="{BD212DBC-B264-439E-9371-7BE038499AF5}" presName="node" presStyleLbl="node1" presStyleIdx="0" presStyleCnt="5">
        <dgm:presLayoutVars>
          <dgm:bulletEnabled val="1"/>
        </dgm:presLayoutVars>
      </dgm:prSet>
      <dgm:spPr/>
    </dgm:pt>
    <dgm:pt modelId="{C42B7789-2737-49C4-ABA7-4D2D9326F7C6}" type="pres">
      <dgm:prSet presAssocID="{BDD3AB0A-2631-4C2D-8FEA-FDB7D1FC244C}" presName="sibTrans" presStyleLbl="sibTrans2D1" presStyleIdx="0" presStyleCnt="4"/>
      <dgm:spPr/>
    </dgm:pt>
    <dgm:pt modelId="{FB1D149D-A0CC-49AA-A18F-948931AECDDF}" type="pres">
      <dgm:prSet presAssocID="{BDD3AB0A-2631-4C2D-8FEA-FDB7D1FC244C}" presName="connectorText" presStyleLbl="sibTrans2D1" presStyleIdx="0" presStyleCnt="4"/>
      <dgm:spPr/>
    </dgm:pt>
    <dgm:pt modelId="{02B712D5-9AAF-4654-9433-250D79377D07}" type="pres">
      <dgm:prSet presAssocID="{A9DD5717-F7C6-4C12-A391-A7A0333B5D45}" presName="node" presStyleLbl="node1" presStyleIdx="1" presStyleCnt="5">
        <dgm:presLayoutVars>
          <dgm:bulletEnabled val="1"/>
        </dgm:presLayoutVars>
      </dgm:prSet>
      <dgm:spPr/>
    </dgm:pt>
    <dgm:pt modelId="{E784EFBF-4D70-4145-85AF-F81B33952099}" type="pres">
      <dgm:prSet presAssocID="{A3579C13-964E-44DD-975E-3E34B9FE2FC6}" presName="sibTrans" presStyleLbl="sibTrans2D1" presStyleIdx="1" presStyleCnt="4"/>
      <dgm:spPr/>
    </dgm:pt>
    <dgm:pt modelId="{0FE7E020-C04B-443E-BA2D-F3C8001EE831}" type="pres">
      <dgm:prSet presAssocID="{A3579C13-964E-44DD-975E-3E34B9FE2FC6}" presName="connectorText" presStyleLbl="sibTrans2D1" presStyleIdx="1" presStyleCnt="4"/>
      <dgm:spPr/>
    </dgm:pt>
    <dgm:pt modelId="{532DA710-5A28-4D43-8BBE-657C6B22FB1F}" type="pres">
      <dgm:prSet presAssocID="{4D44C646-7BB5-4325-AA82-B120DC5D5AD9}" presName="node" presStyleLbl="node1" presStyleIdx="2" presStyleCnt="5">
        <dgm:presLayoutVars>
          <dgm:bulletEnabled val="1"/>
        </dgm:presLayoutVars>
      </dgm:prSet>
      <dgm:spPr/>
    </dgm:pt>
    <dgm:pt modelId="{CAADEF6D-D6E7-43D5-B0FC-98F22F356A0A}" type="pres">
      <dgm:prSet presAssocID="{CE9087CC-BFC8-4272-BD30-00CA9F89BBA8}" presName="sibTrans" presStyleLbl="sibTrans2D1" presStyleIdx="2" presStyleCnt="4"/>
      <dgm:spPr/>
    </dgm:pt>
    <dgm:pt modelId="{4BF410FD-787F-4781-8079-F0B4E6296BD2}" type="pres">
      <dgm:prSet presAssocID="{CE9087CC-BFC8-4272-BD30-00CA9F89BBA8}" presName="connectorText" presStyleLbl="sibTrans2D1" presStyleIdx="2" presStyleCnt="4"/>
      <dgm:spPr/>
    </dgm:pt>
    <dgm:pt modelId="{43BC7B42-6FE9-4525-869E-DEE766A4B1D1}" type="pres">
      <dgm:prSet presAssocID="{FC74D802-0F74-46B9-A9D8-D84090F278B7}" presName="node" presStyleLbl="node1" presStyleIdx="3" presStyleCnt="5">
        <dgm:presLayoutVars>
          <dgm:bulletEnabled val="1"/>
        </dgm:presLayoutVars>
      </dgm:prSet>
      <dgm:spPr/>
    </dgm:pt>
    <dgm:pt modelId="{EFC65DAD-DDAD-4A84-B7CE-1F5E7FE928F5}" type="pres">
      <dgm:prSet presAssocID="{72ED968F-AE90-4F40-BC9F-3885DF383269}" presName="sibTrans" presStyleLbl="sibTrans2D1" presStyleIdx="3" presStyleCnt="4"/>
      <dgm:spPr/>
    </dgm:pt>
    <dgm:pt modelId="{4B26236C-BA2E-4635-9546-665AFBB26260}" type="pres">
      <dgm:prSet presAssocID="{72ED968F-AE90-4F40-BC9F-3885DF383269}" presName="connectorText" presStyleLbl="sibTrans2D1" presStyleIdx="3" presStyleCnt="4"/>
      <dgm:spPr/>
    </dgm:pt>
    <dgm:pt modelId="{C712E545-ADAB-4D12-9A43-83F72B831677}" type="pres">
      <dgm:prSet presAssocID="{17A8D306-C61E-4C26-ABE9-21EF20F47B2E}" presName="node" presStyleLbl="node1" presStyleIdx="4" presStyleCnt="5">
        <dgm:presLayoutVars>
          <dgm:bulletEnabled val="1"/>
        </dgm:presLayoutVars>
      </dgm:prSet>
      <dgm:spPr/>
    </dgm:pt>
  </dgm:ptLst>
  <dgm:cxnLst>
    <dgm:cxn modelId="{B59FD401-F3A8-44F3-8EB0-1EE34F1CBFA7}" srcId="{1774A20E-741F-4C74-BD8F-68D62DC2CA41}" destId="{A9DD5717-F7C6-4C12-A391-A7A0333B5D45}" srcOrd="1" destOrd="0" parTransId="{2DAE0536-4794-4AFA-9FE9-0558692B807C}" sibTransId="{A3579C13-964E-44DD-975E-3E34B9FE2FC6}"/>
    <dgm:cxn modelId="{D8798A12-246E-44F2-9998-3067AE7837B7}" type="presOf" srcId="{CE9087CC-BFC8-4272-BD30-00CA9F89BBA8}" destId="{4BF410FD-787F-4781-8079-F0B4E6296BD2}" srcOrd="1" destOrd="0" presId="urn:microsoft.com/office/officeart/2005/8/layout/process1"/>
    <dgm:cxn modelId="{6F43A61F-84F7-4FED-8439-6457B711D9D9}" type="presOf" srcId="{A9DD5717-F7C6-4C12-A391-A7A0333B5D45}" destId="{02B712D5-9AAF-4654-9433-250D79377D07}" srcOrd="0" destOrd="0" presId="urn:microsoft.com/office/officeart/2005/8/layout/process1"/>
    <dgm:cxn modelId="{4D53AF24-3E3D-4AFE-B6EA-48136E99756B}" srcId="{1774A20E-741F-4C74-BD8F-68D62DC2CA41}" destId="{BD212DBC-B264-439E-9371-7BE038499AF5}" srcOrd="0" destOrd="0" parTransId="{C3264A1C-423A-4FCB-9ED8-3DA7F5794F54}" sibTransId="{BDD3AB0A-2631-4C2D-8FEA-FDB7D1FC244C}"/>
    <dgm:cxn modelId="{313B4425-98AB-4287-B603-95096BBCC3D4}" srcId="{1774A20E-741F-4C74-BD8F-68D62DC2CA41}" destId="{17A8D306-C61E-4C26-ABE9-21EF20F47B2E}" srcOrd="4" destOrd="0" parTransId="{9790B64A-489E-4CFB-8476-FCAA00B09DB9}" sibTransId="{42CBCA85-341C-4F7D-A17F-272C14462F60}"/>
    <dgm:cxn modelId="{1E9DAA3A-EC9A-4746-9745-362551AB2656}" type="presOf" srcId="{CE9087CC-BFC8-4272-BD30-00CA9F89BBA8}" destId="{CAADEF6D-D6E7-43D5-B0FC-98F22F356A0A}" srcOrd="0" destOrd="0" presId="urn:microsoft.com/office/officeart/2005/8/layout/process1"/>
    <dgm:cxn modelId="{FE78F83A-6BF2-407E-9A75-09CE6023FF43}" type="presOf" srcId="{72ED968F-AE90-4F40-BC9F-3885DF383269}" destId="{4B26236C-BA2E-4635-9546-665AFBB26260}" srcOrd="1" destOrd="0" presId="urn:microsoft.com/office/officeart/2005/8/layout/process1"/>
    <dgm:cxn modelId="{A4EAD95E-60C8-4D46-9DCE-FF2B5CE20C0E}" type="presOf" srcId="{BD212DBC-B264-439E-9371-7BE038499AF5}" destId="{519C75BB-24CC-46AC-9EBF-5B11DAA09A9B}" srcOrd="0" destOrd="0" presId="urn:microsoft.com/office/officeart/2005/8/layout/process1"/>
    <dgm:cxn modelId="{DDCECD51-FCAB-43AB-91A8-1236DC062376}" type="presOf" srcId="{BDD3AB0A-2631-4C2D-8FEA-FDB7D1FC244C}" destId="{C42B7789-2737-49C4-ABA7-4D2D9326F7C6}" srcOrd="0" destOrd="0" presId="urn:microsoft.com/office/officeart/2005/8/layout/process1"/>
    <dgm:cxn modelId="{6280E772-EFA3-470C-975A-259F4557D4F0}" srcId="{1774A20E-741F-4C74-BD8F-68D62DC2CA41}" destId="{FC74D802-0F74-46B9-A9D8-D84090F278B7}" srcOrd="3" destOrd="0" parTransId="{7AF87625-5143-4426-ABF5-73B0EFCB83A7}" sibTransId="{72ED968F-AE90-4F40-BC9F-3885DF383269}"/>
    <dgm:cxn modelId="{F2945B5A-17A9-40D1-995E-755255BD7B60}" type="presOf" srcId="{FC74D802-0F74-46B9-A9D8-D84090F278B7}" destId="{43BC7B42-6FE9-4525-869E-DEE766A4B1D1}" srcOrd="0" destOrd="0" presId="urn:microsoft.com/office/officeart/2005/8/layout/process1"/>
    <dgm:cxn modelId="{23E97381-3AF6-4A1B-A2A8-F10A0B6F9055}" type="presOf" srcId="{17A8D306-C61E-4C26-ABE9-21EF20F47B2E}" destId="{C712E545-ADAB-4D12-9A43-83F72B831677}" srcOrd="0" destOrd="0" presId="urn:microsoft.com/office/officeart/2005/8/layout/process1"/>
    <dgm:cxn modelId="{BBCA8F8A-C3D0-4E5D-B7B9-7ABE3AF7F280}" srcId="{1774A20E-741F-4C74-BD8F-68D62DC2CA41}" destId="{4D44C646-7BB5-4325-AA82-B120DC5D5AD9}" srcOrd="2" destOrd="0" parTransId="{309B4DED-9CDC-43C1-B89E-F6B27B3CF582}" sibTransId="{CE9087CC-BFC8-4272-BD30-00CA9F89BBA8}"/>
    <dgm:cxn modelId="{9196C09E-E27F-468F-B230-8439DED1BBC1}" type="presOf" srcId="{A3579C13-964E-44DD-975E-3E34B9FE2FC6}" destId="{0FE7E020-C04B-443E-BA2D-F3C8001EE831}" srcOrd="1" destOrd="0" presId="urn:microsoft.com/office/officeart/2005/8/layout/process1"/>
    <dgm:cxn modelId="{0D4EC79E-4A42-41C1-8095-08DA1A24AB1F}" type="presOf" srcId="{1774A20E-741F-4C74-BD8F-68D62DC2CA41}" destId="{7DE78E24-AFEF-4D59-A1DA-90E20B6D34D4}" srcOrd="0" destOrd="0" presId="urn:microsoft.com/office/officeart/2005/8/layout/process1"/>
    <dgm:cxn modelId="{8739C8D1-0F55-47AC-9C53-F78DB78EBCAC}" type="presOf" srcId="{4D44C646-7BB5-4325-AA82-B120DC5D5AD9}" destId="{532DA710-5A28-4D43-8BBE-657C6B22FB1F}" srcOrd="0" destOrd="0" presId="urn:microsoft.com/office/officeart/2005/8/layout/process1"/>
    <dgm:cxn modelId="{8ED212D6-CD59-41C9-B318-C7BE36C6DD30}" type="presOf" srcId="{A3579C13-964E-44DD-975E-3E34B9FE2FC6}" destId="{E784EFBF-4D70-4145-85AF-F81B33952099}" srcOrd="0" destOrd="0" presId="urn:microsoft.com/office/officeart/2005/8/layout/process1"/>
    <dgm:cxn modelId="{C0D4C7FB-A5B1-4BE9-B067-41F24F40EC4F}" type="presOf" srcId="{BDD3AB0A-2631-4C2D-8FEA-FDB7D1FC244C}" destId="{FB1D149D-A0CC-49AA-A18F-948931AECDDF}" srcOrd="1" destOrd="0" presId="urn:microsoft.com/office/officeart/2005/8/layout/process1"/>
    <dgm:cxn modelId="{0BACA8FC-2340-4BEA-990A-7FE51DB0FDC0}" type="presOf" srcId="{72ED968F-AE90-4F40-BC9F-3885DF383269}" destId="{EFC65DAD-DDAD-4A84-B7CE-1F5E7FE928F5}" srcOrd="0" destOrd="0" presId="urn:microsoft.com/office/officeart/2005/8/layout/process1"/>
    <dgm:cxn modelId="{F8E289E1-2ADE-4690-85CA-91C936F9085E}" type="presParOf" srcId="{7DE78E24-AFEF-4D59-A1DA-90E20B6D34D4}" destId="{519C75BB-24CC-46AC-9EBF-5B11DAA09A9B}" srcOrd="0" destOrd="0" presId="urn:microsoft.com/office/officeart/2005/8/layout/process1"/>
    <dgm:cxn modelId="{9734611A-8B66-4D0A-AB2E-B336F47B8E51}" type="presParOf" srcId="{7DE78E24-AFEF-4D59-A1DA-90E20B6D34D4}" destId="{C42B7789-2737-49C4-ABA7-4D2D9326F7C6}" srcOrd="1" destOrd="0" presId="urn:microsoft.com/office/officeart/2005/8/layout/process1"/>
    <dgm:cxn modelId="{A94832C7-CF91-45E3-B178-D11CB8CB473C}" type="presParOf" srcId="{C42B7789-2737-49C4-ABA7-4D2D9326F7C6}" destId="{FB1D149D-A0CC-49AA-A18F-948931AECDDF}" srcOrd="0" destOrd="0" presId="urn:microsoft.com/office/officeart/2005/8/layout/process1"/>
    <dgm:cxn modelId="{7A2AA6CC-CC70-496B-8E65-BBC37A545074}" type="presParOf" srcId="{7DE78E24-AFEF-4D59-A1DA-90E20B6D34D4}" destId="{02B712D5-9AAF-4654-9433-250D79377D07}" srcOrd="2" destOrd="0" presId="urn:microsoft.com/office/officeart/2005/8/layout/process1"/>
    <dgm:cxn modelId="{F4AB5860-E864-48CB-8E43-A5716710D28C}" type="presParOf" srcId="{7DE78E24-AFEF-4D59-A1DA-90E20B6D34D4}" destId="{E784EFBF-4D70-4145-85AF-F81B33952099}" srcOrd="3" destOrd="0" presId="urn:microsoft.com/office/officeart/2005/8/layout/process1"/>
    <dgm:cxn modelId="{D9811C5E-5311-4A9F-946C-EB28FA37DCA7}" type="presParOf" srcId="{E784EFBF-4D70-4145-85AF-F81B33952099}" destId="{0FE7E020-C04B-443E-BA2D-F3C8001EE831}" srcOrd="0" destOrd="0" presId="urn:microsoft.com/office/officeart/2005/8/layout/process1"/>
    <dgm:cxn modelId="{56E146E2-3CD8-4765-82E3-8A740B38F158}" type="presParOf" srcId="{7DE78E24-AFEF-4D59-A1DA-90E20B6D34D4}" destId="{532DA710-5A28-4D43-8BBE-657C6B22FB1F}" srcOrd="4" destOrd="0" presId="urn:microsoft.com/office/officeart/2005/8/layout/process1"/>
    <dgm:cxn modelId="{55CB1EF2-EF85-49F2-B539-D50B80CBAE44}" type="presParOf" srcId="{7DE78E24-AFEF-4D59-A1DA-90E20B6D34D4}" destId="{CAADEF6D-D6E7-43D5-B0FC-98F22F356A0A}" srcOrd="5" destOrd="0" presId="urn:microsoft.com/office/officeart/2005/8/layout/process1"/>
    <dgm:cxn modelId="{A79B25C6-D92A-453F-A198-7A15613894A7}" type="presParOf" srcId="{CAADEF6D-D6E7-43D5-B0FC-98F22F356A0A}" destId="{4BF410FD-787F-4781-8079-F0B4E6296BD2}" srcOrd="0" destOrd="0" presId="urn:microsoft.com/office/officeart/2005/8/layout/process1"/>
    <dgm:cxn modelId="{E3095CF2-47B9-464C-B806-F2B92122BBCC}" type="presParOf" srcId="{7DE78E24-AFEF-4D59-A1DA-90E20B6D34D4}" destId="{43BC7B42-6FE9-4525-869E-DEE766A4B1D1}" srcOrd="6" destOrd="0" presId="urn:microsoft.com/office/officeart/2005/8/layout/process1"/>
    <dgm:cxn modelId="{D2EFC37F-9504-4ED1-B6D1-A9CA85FE2525}" type="presParOf" srcId="{7DE78E24-AFEF-4D59-A1DA-90E20B6D34D4}" destId="{EFC65DAD-DDAD-4A84-B7CE-1F5E7FE928F5}" srcOrd="7" destOrd="0" presId="urn:microsoft.com/office/officeart/2005/8/layout/process1"/>
    <dgm:cxn modelId="{1264F0E0-09A2-474A-B0EC-DD3BBE7C5576}" type="presParOf" srcId="{EFC65DAD-DDAD-4A84-B7CE-1F5E7FE928F5}" destId="{4B26236C-BA2E-4635-9546-665AFBB26260}" srcOrd="0" destOrd="0" presId="urn:microsoft.com/office/officeart/2005/8/layout/process1"/>
    <dgm:cxn modelId="{4C7ECD66-51CC-4DF6-BFCA-C24002584380}" type="presParOf" srcId="{7DE78E24-AFEF-4D59-A1DA-90E20B6D34D4}" destId="{C712E545-ADAB-4D12-9A43-83F72B8316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C75BB-24CC-46AC-9EBF-5B11DAA09A9B}">
      <dsp:nvSpPr>
        <dsp:cNvPr id="0" name=""/>
        <dsp:cNvSpPr/>
      </dsp:nvSpPr>
      <dsp:spPr>
        <a:xfrm>
          <a:off x="5097" y="132677"/>
          <a:ext cx="1580182" cy="1125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搭建决策模型：找出影响项目排期的重要指标为判断决策因子</a:t>
          </a:r>
        </a:p>
      </dsp:txBody>
      <dsp:txXfrm>
        <a:off x="38073" y="165653"/>
        <a:ext cx="1514230" cy="1059928"/>
      </dsp:txXfrm>
    </dsp:sp>
    <dsp:sp modelId="{C42B7789-2737-49C4-ABA7-4D2D9326F7C6}">
      <dsp:nvSpPr>
        <dsp:cNvPr id="0" name=""/>
        <dsp:cNvSpPr/>
      </dsp:nvSpPr>
      <dsp:spPr>
        <a:xfrm>
          <a:off x="1743298"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743298" y="578051"/>
        <a:ext cx="234499" cy="235131"/>
      </dsp:txXfrm>
    </dsp:sp>
    <dsp:sp modelId="{02B712D5-9AAF-4654-9433-250D79377D07}">
      <dsp:nvSpPr>
        <dsp:cNvPr id="0" name=""/>
        <dsp:cNvSpPr/>
      </dsp:nvSpPr>
      <dsp:spPr>
        <a:xfrm>
          <a:off x="2217352" y="132677"/>
          <a:ext cx="1580182" cy="1125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准则层判断矩阵：由“最高决策人”对指标两两之间做标度打分</a:t>
          </a:r>
        </a:p>
      </dsp:txBody>
      <dsp:txXfrm>
        <a:off x="2250328" y="165653"/>
        <a:ext cx="1514230" cy="1059928"/>
      </dsp:txXfrm>
    </dsp:sp>
    <dsp:sp modelId="{E784EFBF-4D70-4145-85AF-F81B33952099}">
      <dsp:nvSpPr>
        <dsp:cNvPr id="0" name=""/>
        <dsp:cNvSpPr/>
      </dsp:nvSpPr>
      <dsp:spPr>
        <a:xfrm>
          <a:off x="3955553"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955553" y="578051"/>
        <a:ext cx="234499" cy="235131"/>
      </dsp:txXfrm>
    </dsp:sp>
    <dsp:sp modelId="{532DA710-5A28-4D43-8BBE-657C6B22FB1F}">
      <dsp:nvSpPr>
        <dsp:cNvPr id="0" name=""/>
        <dsp:cNvSpPr/>
      </dsp:nvSpPr>
      <dsp:spPr>
        <a:xfrm>
          <a:off x="4429608" y="132677"/>
          <a:ext cx="1580182" cy="1125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指标层判断矩阵：由“指标决策人”对项目两两之间做标度打分</a:t>
          </a:r>
        </a:p>
      </dsp:txBody>
      <dsp:txXfrm>
        <a:off x="4462584" y="165653"/>
        <a:ext cx="1514230" cy="1059928"/>
      </dsp:txXfrm>
    </dsp:sp>
    <dsp:sp modelId="{CAADEF6D-D6E7-43D5-B0FC-98F22F356A0A}">
      <dsp:nvSpPr>
        <dsp:cNvPr id="0" name=""/>
        <dsp:cNvSpPr/>
      </dsp:nvSpPr>
      <dsp:spPr>
        <a:xfrm>
          <a:off x="6167808"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167808" y="578051"/>
        <a:ext cx="234499" cy="235131"/>
      </dsp:txXfrm>
    </dsp:sp>
    <dsp:sp modelId="{43BC7B42-6FE9-4525-869E-DEE766A4B1D1}">
      <dsp:nvSpPr>
        <dsp:cNvPr id="0" name=""/>
        <dsp:cNvSpPr/>
      </dsp:nvSpPr>
      <dsp:spPr>
        <a:xfrm>
          <a:off x="6641863" y="132677"/>
          <a:ext cx="1580182" cy="1125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代入</a:t>
          </a:r>
          <a:r>
            <a:rPr lang="en-US" altLang="zh-CN" sz="1500" kern="1200" dirty="0"/>
            <a:t>AHP</a:t>
          </a:r>
          <a:r>
            <a:rPr lang="zh-CN" altLang="en-US" sz="1500" kern="1200" dirty="0"/>
            <a:t>算法：经一致性检验</a:t>
          </a:r>
          <a:r>
            <a:rPr lang="en-US" altLang="zh-CN" sz="1500" kern="1200" dirty="0"/>
            <a:t>OK</a:t>
          </a:r>
          <a:r>
            <a:rPr lang="zh-CN" altLang="en-US" sz="1500" kern="1200" dirty="0"/>
            <a:t>后自动计算出各项目的排期权重</a:t>
          </a:r>
        </a:p>
      </dsp:txBody>
      <dsp:txXfrm>
        <a:off x="6674839" y="165653"/>
        <a:ext cx="1514230" cy="1059928"/>
      </dsp:txXfrm>
    </dsp:sp>
    <dsp:sp modelId="{EFC65DAD-DDAD-4A84-B7CE-1F5E7FE928F5}">
      <dsp:nvSpPr>
        <dsp:cNvPr id="0" name=""/>
        <dsp:cNvSpPr/>
      </dsp:nvSpPr>
      <dsp:spPr>
        <a:xfrm>
          <a:off x="8380064"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8380064" y="578051"/>
        <a:ext cx="234499" cy="235131"/>
      </dsp:txXfrm>
    </dsp:sp>
    <dsp:sp modelId="{C712E545-ADAB-4D12-9A43-83F72B831677}">
      <dsp:nvSpPr>
        <dsp:cNvPr id="0" name=""/>
        <dsp:cNvSpPr/>
      </dsp:nvSpPr>
      <dsp:spPr>
        <a:xfrm>
          <a:off x="8854119" y="132677"/>
          <a:ext cx="1580182" cy="1125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进行项目排期：参考排期权重大小进行编排</a:t>
          </a:r>
        </a:p>
      </dsp:txBody>
      <dsp:txXfrm>
        <a:off x="8887095" y="165653"/>
        <a:ext cx="1514230" cy="10599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75773-C22D-474E-8CA9-677B9ACC04A9}">
      <dsp:nvSpPr>
        <dsp:cNvPr id="0" name=""/>
        <dsp:cNvSpPr/>
      </dsp:nvSpPr>
      <dsp:spPr>
        <a:xfrm>
          <a:off x="6437615" y="3712614"/>
          <a:ext cx="448199" cy="91440"/>
        </a:xfrm>
        <a:custGeom>
          <a:avLst/>
          <a:gdLst/>
          <a:ahLst/>
          <a:cxnLst/>
          <a:rect l="0" t="0" r="0" b="0"/>
          <a:pathLst>
            <a:path>
              <a:moveTo>
                <a:pt x="0" y="45720"/>
              </a:moveTo>
              <a:lnTo>
                <a:pt x="448199"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650510" y="3747129"/>
        <a:ext cx="22409" cy="22409"/>
      </dsp:txXfrm>
    </dsp:sp>
    <dsp:sp modelId="{43666743-E8FB-4B05-A618-D9F5FEA57E36}">
      <dsp:nvSpPr>
        <dsp:cNvPr id="0" name=""/>
        <dsp:cNvSpPr/>
      </dsp:nvSpPr>
      <dsp:spPr>
        <a:xfrm>
          <a:off x="3748416" y="2050255"/>
          <a:ext cx="448199" cy="1708079"/>
        </a:xfrm>
        <a:custGeom>
          <a:avLst/>
          <a:gdLst/>
          <a:ahLst/>
          <a:cxnLst/>
          <a:rect l="0" t="0" r="0" b="0"/>
          <a:pathLst>
            <a:path>
              <a:moveTo>
                <a:pt x="0" y="0"/>
              </a:moveTo>
              <a:lnTo>
                <a:pt x="224099" y="0"/>
              </a:lnTo>
              <a:lnTo>
                <a:pt x="224099" y="1708079"/>
              </a:lnTo>
              <a:lnTo>
                <a:pt x="448199" y="17080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28368" y="2860147"/>
        <a:ext cx="88295" cy="88295"/>
      </dsp:txXfrm>
    </dsp:sp>
    <dsp:sp modelId="{FD320DD5-0DD6-4A02-8C06-BD557B88B23C}">
      <dsp:nvSpPr>
        <dsp:cNvPr id="0" name=""/>
        <dsp:cNvSpPr/>
      </dsp:nvSpPr>
      <dsp:spPr>
        <a:xfrm>
          <a:off x="6437615" y="2858575"/>
          <a:ext cx="448199" cy="91440"/>
        </a:xfrm>
        <a:custGeom>
          <a:avLst/>
          <a:gdLst/>
          <a:ahLst/>
          <a:cxnLst/>
          <a:rect l="0" t="0" r="0" b="0"/>
          <a:pathLst>
            <a:path>
              <a:moveTo>
                <a:pt x="0" y="45720"/>
              </a:moveTo>
              <a:lnTo>
                <a:pt x="448199"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650510" y="2893090"/>
        <a:ext cx="22409" cy="22409"/>
      </dsp:txXfrm>
    </dsp:sp>
    <dsp:sp modelId="{EE00EED0-58AE-4DA8-A765-3C701764329A}">
      <dsp:nvSpPr>
        <dsp:cNvPr id="0" name=""/>
        <dsp:cNvSpPr/>
      </dsp:nvSpPr>
      <dsp:spPr>
        <a:xfrm>
          <a:off x="3748416" y="2050255"/>
          <a:ext cx="448199" cy="854039"/>
        </a:xfrm>
        <a:custGeom>
          <a:avLst/>
          <a:gdLst/>
          <a:ahLst/>
          <a:cxnLst/>
          <a:rect l="0" t="0" r="0" b="0"/>
          <a:pathLst>
            <a:path>
              <a:moveTo>
                <a:pt x="0" y="0"/>
              </a:moveTo>
              <a:lnTo>
                <a:pt x="224099" y="0"/>
              </a:lnTo>
              <a:lnTo>
                <a:pt x="224099" y="854039"/>
              </a:lnTo>
              <a:lnTo>
                <a:pt x="448199" y="8540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48403" y="2453162"/>
        <a:ext cx="48225" cy="48225"/>
      </dsp:txXfrm>
    </dsp:sp>
    <dsp:sp modelId="{671C1BCD-7AF6-46CF-8C1D-A26CCEB308CF}">
      <dsp:nvSpPr>
        <dsp:cNvPr id="0" name=""/>
        <dsp:cNvSpPr/>
      </dsp:nvSpPr>
      <dsp:spPr>
        <a:xfrm>
          <a:off x="6437615" y="2004535"/>
          <a:ext cx="448199" cy="91440"/>
        </a:xfrm>
        <a:custGeom>
          <a:avLst/>
          <a:gdLst/>
          <a:ahLst/>
          <a:cxnLst/>
          <a:rect l="0" t="0" r="0" b="0"/>
          <a:pathLst>
            <a:path>
              <a:moveTo>
                <a:pt x="0" y="45720"/>
              </a:moveTo>
              <a:lnTo>
                <a:pt x="448199"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650510" y="2039050"/>
        <a:ext cx="22409" cy="22409"/>
      </dsp:txXfrm>
    </dsp:sp>
    <dsp:sp modelId="{05E72368-C627-43CF-AF46-E377E8E05B47}">
      <dsp:nvSpPr>
        <dsp:cNvPr id="0" name=""/>
        <dsp:cNvSpPr/>
      </dsp:nvSpPr>
      <dsp:spPr>
        <a:xfrm>
          <a:off x="3748416" y="2004535"/>
          <a:ext cx="448199" cy="91440"/>
        </a:xfrm>
        <a:custGeom>
          <a:avLst/>
          <a:gdLst/>
          <a:ahLst/>
          <a:cxnLst/>
          <a:rect l="0" t="0" r="0" b="0"/>
          <a:pathLst>
            <a:path>
              <a:moveTo>
                <a:pt x="0" y="45720"/>
              </a:moveTo>
              <a:lnTo>
                <a:pt x="448199"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61311" y="2039050"/>
        <a:ext cx="22409" cy="22409"/>
      </dsp:txXfrm>
    </dsp:sp>
    <dsp:sp modelId="{9EABE71C-3927-4F6B-9BBE-8D4528AA0D76}">
      <dsp:nvSpPr>
        <dsp:cNvPr id="0" name=""/>
        <dsp:cNvSpPr/>
      </dsp:nvSpPr>
      <dsp:spPr>
        <a:xfrm>
          <a:off x="6437615" y="1150495"/>
          <a:ext cx="448199" cy="91440"/>
        </a:xfrm>
        <a:custGeom>
          <a:avLst/>
          <a:gdLst/>
          <a:ahLst/>
          <a:cxnLst/>
          <a:rect l="0" t="0" r="0" b="0"/>
          <a:pathLst>
            <a:path>
              <a:moveTo>
                <a:pt x="0" y="45720"/>
              </a:moveTo>
              <a:lnTo>
                <a:pt x="448199"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650510" y="1185010"/>
        <a:ext cx="22409" cy="22409"/>
      </dsp:txXfrm>
    </dsp:sp>
    <dsp:sp modelId="{AE960D4C-9C2E-4E14-B40E-C7932CF6CEC9}">
      <dsp:nvSpPr>
        <dsp:cNvPr id="0" name=""/>
        <dsp:cNvSpPr/>
      </dsp:nvSpPr>
      <dsp:spPr>
        <a:xfrm>
          <a:off x="3748416" y="1196215"/>
          <a:ext cx="448199" cy="854039"/>
        </a:xfrm>
        <a:custGeom>
          <a:avLst/>
          <a:gdLst/>
          <a:ahLst/>
          <a:cxnLst/>
          <a:rect l="0" t="0" r="0" b="0"/>
          <a:pathLst>
            <a:path>
              <a:moveTo>
                <a:pt x="0" y="854039"/>
              </a:moveTo>
              <a:lnTo>
                <a:pt x="224099" y="854039"/>
              </a:lnTo>
              <a:lnTo>
                <a:pt x="224099" y="0"/>
              </a:lnTo>
              <a:lnTo>
                <a:pt x="44819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48403" y="1599123"/>
        <a:ext cx="48225" cy="48225"/>
      </dsp:txXfrm>
    </dsp:sp>
    <dsp:sp modelId="{8384C8C3-1D63-49EB-B2EC-E1E44C01F1A1}">
      <dsp:nvSpPr>
        <dsp:cNvPr id="0" name=""/>
        <dsp:cNvSpPr/>
      </dsp:nvSpPr>
      <dsp:spPr>
        <a:xfrm>
          <a:off x="6437615" y="296456"/>
          <a:ext cx="448199" cy="91440"/>
        </a:xfrm>
        <a:custGeom>
          <a:avLst/>
          <a:gdLst/>
          <a:ahLst/>
          <a:cxnLst/>
          <a:rect l="0" t="0" r="0" b="0"/>
          <a:pathLst>
            <a:path>
              <a:moveTo>
                <a:pt x="0" y="45720"/>
              </a:moveTo>
              <a:lnTo>
                <a:pt x="448199"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650510" y="330971"/>
        <a:ext cx="22409" cy="22409"/>
      </dsp:txXfrm>
    </dsp:sp>
    <dsp:sp modelId="{491C9331-E997-4FD5-8397-8F2D0DFDF780}">
      <dsp:nvSpPr>
        <dsp:cNvPr id="0" name=""/>
        <dsp:cNvSpPr/>
      </dsp:nvSpPr>
      <dsp:spPr>
        <a:xfrm>
          <a:off x="3748416" y="342176"/>
          <a:ext cx="448199" cy="1708079"/>
        </a:xfrm>
        <a:custGeom>
          <a:avLst/>
          <a:gdLst/>
          <a:ahLst/>
          <a:cxnLst/>
          <a:rect l="0" t="0" r="0" b="0"/>
          <a:pathLst>
            <a:path>
              <a:moveTo>
                <a:pt x="0" y="1708079"/>
              </a:moveTo>
              <a:lnTo>
                <a:pt x="224099" y="1708079"/>
              </a:lnTo>
              <a:lnTo>
                <a:pt x="224099" y="0"/>
              </a:lnTo>
              <a:lnTo>
                <a:pt x="44819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28368" y="1152068"/>
        <a:ext cx="88295" cy="88295"/>
      </dsp:txXfrm>
    </dsp:sp>
    <dsp:sp modelId="{3F933E8D-7BC7-4D34-BDC1-EF6B24D86271}">
      <dsp:nvSpPr>
        <dsp:cNvPr id="0" name=""/>
        <dsp:cNvSpPr/>
      </dsp:nvSpPr>
      <dsp:spPr>
        <a:xfrm rot="16200000">
          <a:off x="1608822" y="1708639"/>
          <a:ext cx="3595955" cy="6832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zh-CN" altLang="en-US" sz="3900" kern="1200" dirty="0"/>
            <a:t>准则层</a:t>
          </a:r>
        </a:p>
      </dsp:txBody>
      <dsp:txXfrm>
        <a:off x="1608822" y="1708639"/>
        <a:ext cx="3595955" cy="683231"/>
      </dsp:txXfrm>
    </dsp:sp>
    <dsp:sp modelId="{95E1F8FB-1816-44F6-83F1-79AD5C2DE6FA}">
      <dsp:nvSpPr>
        <dsp:cNvPr id="0" name=""/>
        <dsp:cNvSpPr/>
      </dsp:nvSpPr>
      <dsp:spPr>
        <a:xfrm>
          <a:off x="4196616" y="560"/>
          <a:ext cx="2240999" cy="6832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战略重要性</a:t>
          </a:r>
        </a:p>
      </dsp:txBody>
      <dsp:txXfrm>
        <a:off x="4196616" y="560"/>
        <a:ext cx="2240999" cy="683231"/>
      </dsp:txXfrm>
    </dsp:sp>
    <dsp:sp modelId="{B2F33DA7-F5A8-42CF-B8B4-78EA5DEDF988}">
      <dsp:nvSpPr>
        <dsp:cNvPr id="0" name=""/>
        <dsp:cNvSpPr/>
      </dsp:nvSpPr>
      <dsp:spPr>
        <a:xfrm>
          <a:off x="6885815" y="560"/>
          <a:ext cx="2240999" cy="6832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评估项目是否符合公司战略目标和方向，以及对公司未来发展的重要性。</a:t>
          </a:r>
          <a:endParaRPr lang="zh-CN" altLang="en-US" sz="1400" kern="1200" dirty="0"/>
        </a:p>
      </dsp:txBody>
      <dsp:txXfrm>
        <a:off x="6885815" y="560"/>
        <a:ext cx="2240999" cy="683231"/>
      </dsp:txXfrm>
    </dsp:sp>
    <dsp:sp modelId="{2CE7AAB2-FE8B-4413-958B-D31D4C586075}">
      <dsp:nvSpPr>
        <dsp:cNvPr id="0" name=""/>
        <dsp:cNvSpPr/>
      </dsp:nvSpPr>
      <dsp:spPr>
        <a:xfrm>
          <a:off x="4196616" y="854600"/>
          <a:ext cx="2240999" cy="6832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客户优质性</a:t>
          </a:r>
        </a:p>
      </dsp:txBody>
      <dsp:txXfrm>
        <a:off x="4196616" y="854600"/>
        <a:ext cx="2240999" cy="683231"/>
      </dsp:txXfrm>
    </dsp:sp>
    <dsp:sp modelId="{1A430ACC-C4D2-4C2D-B741-22163F2A4D2B}">
      <dsp:nvSpPr>
        <dsp:cNvPr id="0" name=""/>
        <dsp:cNvSpPr/>
      </dsp:nvSpPr>
      <dsp:spPr>
        <a:xfrm>
          <a:off x="6885815" y="854600"/>
          <a:ext cx="2240999" cy="6832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评估客户当下或未来为公司带来财务收益和非财务收益的贡献程度。</a:t>
          </a:r>
        </a:p>
      </dsp:txBody>
      <dsp:txXfrm>
        <a:off x="6885815" y="854600"/>
        <a:ext cx="2240999" cy="683231"/>
      </dsp:txXfrm>
    </dsp:sp>
    <dsp:sp modelId="{0E56264B-9C12-43FF-9877-F01D24F6A77D}">
      <dsp:nvSpPr>
        <dsp:cNvPr id="0" name=""/>
        <dsp:cNvSpPr/>
      </dsp:nvSpPr>
      <dsp:spPr>
        <a:xfrm>
          <a:off x="4196616" y="1708639"/>
          <a:ext cx="2240999" cy="6832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客户重视性</a:t>
          </a:r>
        </a:p>
      </dsp:txBody>
      <dsp:txXfrm>
        <a:off x="4196616" y="1708639"/>
        <a:ext cx="2240999" cy="683231"/>
      </dsp:txXfrm>
    </dsp:sp>
    <dsp:sp modelId="{5CE81DF0-30F1-4094-9B1D-31297AE81481}">
      <dsp:nvSpPr>
        <dsp:cNvPr id="0" name=""/>
        <dsp:cNvSpPr/>
      </dsp:nvSpPr>
      <dsp:spPr>
        <a:xfrm>
          <a:off x="6885815" y="1708639"/>
          <a:ext cx="2240999" cy="6832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评估</a:t>
          </a:r>
          <a:r>
            <a:rPr lang="zh-CN" altLang="en-US" sz="1400" kern="1200" dirty="0"/>
            <a:t>项目是否对客户具有重要价值，并且对客户的满意度有所提高。</a:t>
          </a:r>
        </a:p>
      </dsp:txBody>
      <dsp:txXfrm>
        <a:off x="6885815" y="1708639"/>
        <a:ext cx="2240999" cy="683231"/>
      </dsp:txXfrm>
    </dsp:sp>
    <dsp:sp modelId="{625735BA-A903-4327-86C7-E04DDDC1709D}">
      <dsp:nvSpPr>
        <dsp:cNvPr id="0" name=""/>
        <dsp:cNvSpPr/>
      </dsp:nvSpPr>
      <dsp:spPr>
        <a:xfrm>
          <a:off x="4196616" y="2562679"/>
          <a:ext cx="2240999" cy="6832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技术贡献度</a:t>
          </a:r>
        </a:p>
      </dsp:txBody>
      <dsp:txXfrm>
        <a:off x="4196616" y="2562679"/>
        <a:ext cx="2240999" cy="683231"/>
      </dsp:txXfrm>
    </dsp:sp>
    <dsp:sp modelId="{0839BA90-1FCA-4E3F-9683-C2BF3F41CDA5}">
      <dsp:nvSpPr>
        <dsp:cNvPr id="0" name=""/>
        <dsp:cNvSpPr/>
      </dsp:nvSpPr>
      <dsp:spPr>
        <a:xfrm>
          <a:off x="6885815" y="2562679"/>
          <a:ext cx="2240999" cy="6832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评估项目是否对公司的技术水平和竞争力有显著贡献。</a:t>
          </a:r>
        </a:p>
      </dsp:txBody>
      <dsp:txXfrm>
        <a:off x="6885815" y="2562679"/>
        <a:ext cx="2240999" cy="683231"/>
      </dsp:txXfrm>
    </dsp:sp>
    <dsp:sp modelId="{3D0461A7-47FE-4C5A-91F0-48FC94C2F575}">
      <dsp:nvSpPr>
        <dsp:cNvPr id="0" name=""/>
        <dsp:cNvSpPr/>
      </dsp:nvSpPr>
      <dsp:spPr>
        <a:xfrm>
          <a:off x="4196616" y="3416718"/>
          <a:ext cx="2240999" cy="6832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时效紧迫性</a:t>
          </a:r>
        </a:p>
      </dsp:txBody>
      <dsp:txXfrm>
        <a:off x="4196616" y="3416718"/>
        <a:ext cx="2240999" cy="683231"/>
      </dsp:txXfrm>
    </dsp:sp>
    <dsp:sp modelId="{272AD96F-BB3B-4455-A71F-AB811A3E0ADC}">
      <dsp:nvSpPr>
        <dsp:cNvPr id="0" name=""/>
        <dsp:cNvSpPr/>
      </dsp:nvSpPr>
      <dsp:spPr>
        <a:xfrm>
          <a:off x="6885815" y="3416718"/>
          <a:ext cx="2240999" cy="6832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项目</a:t>
          </a:r>
          <a:r>
            <a:rPr lang="zh-CN" altLang="en-US" sz="1400" kern="1200" dirty="0"/>
            <a:t>的紧迫程度。</a:t>
          </a:r>
        </a:p>
      </dsp:txBody>
      <dsp:txXfrm>
        <a:off x="6885815" y="3416718"/>
        <a:ext cx="2240999" cy="683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C75BB-24CC-46AC-9EBF-5B11DAA09A9B}">
      <dsp:nvSpPr>
        <dsp:cNvPr id="0" name=""/>
        <dsp:cNvSpPr/>
      </dsp:nvSpPr>
      <dsp:spPr>
        <a:xfrm>
          <a:off x="5097" y="132677"/>
          <a:ext cx="1580182" cy="1125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搭建决策模型：找出影响项目排期的重要指标为判断决策因子</a:t>
          </a:r>
        </a:p>
      </dsp:txBody>
      <dsp:txXfrm>
        <a:off x="38073" y="165653"/>
        <a:ext cx="1514230" cy="1059928"/>
      </dsp:txXfrm>
    </dsp:sp>
    <dsp:sp modelId="{C42B7789-2737-49C4-ABA7-4D2D9326F7C6}">
      <dsp:nvSpPr>
        <dsp:cNvPr id="0" name=""/>
        <dsp:cNvSpPr/>
      </dsp:nvSpPr>
      <dsp:spPr>
        <a:xfrm>
          <a:off x="1743298"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743298" y="578051"/>
        <a:ext cx="234499" cy="235131"/>
      </dsp:txXfrm>
    </dsp:sp>
    <dsp:sp modelId="{02B712D5-9AAF-4654-9433-250D79377D07}">
      <dsp:nvSpPr>
        <dsp:cNvPr id="0" name=""/>
        <dsp:cNvSpPr/>
      </dsp:nvSpPr>
      <dsp:spPr>
        <a:xfrm>
          <a:off x="2217352"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准则层判断矩阵：由“最高决策人”对指标两两之间做标度打分</a:t>
          </a:r>
        </a:p>
      </dsp:txBody>
      <dsp:txXfrm>
        <a:off x="2250328" y="165653"/>
        <a:ext cx="1514230" cy="1059928"/>
      </dsp:txXfrm>
    </dsp:sp>
    <dsp:sp modelId="{E784EFBF-4D70-4145-85AF-F81B33952099}">
      <dsp:nvSpPr>
        <dsp:cNvPr id="0" name=""/>
        <dsp:cNvSpPr/>
      </dsp:nvSpPr>
      <dsp:spPr>
        <a:xfrm>
          <a:off x="3955553"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955553" y="578051"/>
        <a:ext cx="234499" cy="235131"/>
      </dsp:txXfrm>
    </dsp:sp>
    <dsp:sp modelId="{532DA710-5A28-4D43-8BBE-657C6B22FB1F}">
      <dsp:nvSpPr>
        <dsp:cNvPr id="0" name=""/>
        <dsp:cNvSpPr/>
      </dsp:nvSpPr>
      <dsp:spPr>
        <a:xfrm>
          <a:off x="4429608"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指标层判断矩阵：由“指标决策人”对项目两两之间做标度打分</a:t>
          </a:r>
        </a:p>
      </dsp:txBody>
      <dsp:txXfrm>
        <a:off x="4462584" y="165653"/>
        <a:ext cx="1514230" cy="1059928"/>
      </dsp:txXfrm>
    </dsp:sp>
    <dsp:sp modelId="{CAADEF6D-D6E7-43D5-B0FC-98F22F356A0A}">
      <dsp:nvSpPr>
        <dsp:cNvPr id="0" name=""/>
        <dsp:cNvSpPr/>
      </dsp:nvSpPr>
      <dsp:spPr>
        <a:xfrm>
          <a:off x="6167808"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167808" y="578051"/>
        <a:ext cx="234499" cy="235131"/>
      </dsp:txXfrm>
    </dsp:sp>
    <dsp:sp modelId="{43BC7B42-6FE9-4525-869E-DEE766A4B1D1}">
      <dsp:nvSpPr>
        <dsp:cNvPr id="0" name=""/>
        <dsp:cNvSpPr/>
      </dsp:nvSpPr>
      <dsp:spPr>
        <a:xfrm>
          <a:off x="6641863"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代入</a:t>
          </a:r>
          <a:r>
            <a:rPr lang="en-US" altLang="zh-CN" sz="1500" kern="1200" dirty="0"/>
            <a:t>AHP</a:t>
          </a:r>
          <a:r>
            <a:rPr lang="zh-CN" altLang="en-US" sz="1500" kern="1200" dirty="0"/>
            <a:t>算法：经一致性判断</a:t>
          </a:r>
          <a:r>
            <a:rPr lang="en-US" altLang="zh-CN" sz="1500" kern="1200" dirty="0"/>
            <a:t>OK</a:t>
          </a:r>
          <a:r>
            <a:rPr lang="zh-CN" altLang="en-US" sz="1500" kern="1200" dirty="0"/>
            <a:t>后自动计算出各项目的排期权重</a:t>
          </a:r>
        </a:p>
      </dsp:txBody>
      <dsp:txXfrm>
        <a:off x="6674839" y="165653"/>
        <a:ext cx="1514230" cy="1059928"/>
      </dsp:txXfrm>
    </dsp:sp>
    <dsp:sp modelId="{EFC65DAD-DDAD-4A84-B7CE-1F5E7FE928F5}">
      <dsp:nvSpPr>
        <dsp:cNvPr id="0" name=""/>
        <dsp:cNvSpPr/>
      </dsp:nvSpPr>
      <dsp:spPr>
        <a:xfrm>
          <a:off x="8380064"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8380064" y="578051"/>
        <a:ext cx="234499" cy="235131"/>
      </dsp:txXfrm>
    </dsp:sp>
    <dsp:sp modelId="{C712E545-ADAB-4D12-9A43-83F72B831677}">
      <dsp:nvSpPr>
        <dsp:cNvPr id="0" name=""/>
        <dsp:cNvSpPr/>
      </dsp:nvSpPr>
      <dsp:spPr>
        <a:xfrm>
          <a:off x="8854119"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进行项目排期：参考排期权重大小进行编排</a:t>
          </a:r>
        </a:p>
      </dsp:txBody>
      <dsp:txXfrm>
        <a:off x="8887095" y="165653"/>
        <a:ext cx="1514230" cy="10599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C75BB-24CC-46AC-9EBF-5B11DAA09A9B}">
      <dsp:nvSpPr>
        <dsp:cNvPr id="0" name=""/>
        <dsp:cNvSpPr/>
      </dsp:nvSpPr>
      <dsp:spPr>
        <a:xfrm>
          <a:off x="5097"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搭建决策模型：找出影响项目排期的重要指标为判断决策因子</a:t>
          </a:r>
        </a:p>
      </dsp:txBody>
      <dsp:txXfrm>
        <a:off x="38073" y="165653"/>
        <a:ext cx="1514230" cy="1059928"/>
      </dsp:txXfrm>
    </dsp:sp>
    <dsp:sp modelId="{C42B7789-2737-49C4-ABA7-4D2D9326F7C6}">
      <dsp:nvSpPr>
        <dsp:cNvPr id="0" name=""/>
        <dsp:cNvSpPr/>
      </dsp:nvSpPr>
      <dsp:spPr>
        <a:xfrm>
          <a:off x="1743298"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743298" y="578051"/>
        <a:ext cx="234499" cy="235131"/>
      </dsp:txXfrm>
    </dsp:sp>
    <dsp:sp modelId="{02B712D5-9AAF-4654-9433-250D79377D07}">
      <dsp:nvSpPr>
        <dsp:cNvPr id="0" name=""/>
        <dsp:cNvSpPr/>
      </dsp:nvSpPr>
      <dsp:spPr>
        <a:xfrm>
          <a:off x="2217352" y="132677"/>
          <a:ext cx="1580182" cy="1125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准则层判断矩阵：由“最高决策人”对指标两两之间做标度打分</a:t>
          </a:r>
        </a:p>
      </dsp:txBody>
      <dsp:txXfrm>
        <a:off x="2250328" y="165653"/>
        <a:ext cx="1514230" cy="1059928"/>
      </dsp:txXfrm>
    </dsp:sp>
    <dsp:sp modelId="{E784EFBF-4D70-4145-85AF-F81B33952099}">
      <dsp:nvSpPr>
        <dsp:cNvPr id="0" name=""/>
        <dsp:cNvSpPr/>
      </dsp:nvSpPr>
      <dsp:spPr>
        <a:xfrm>
          <a:off x="3955553"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955553" y="578051"/>
        <a:ext cx="234499" cy="235131"/>
      </dsp:txXfrm>
    </dsp:sp>
    <dsp:sp modelId="{532DA710-5A28-4D43-8BBE-657C6B22FB1F}">
      <dsp:nvSpPr>
        <dsp:cNvPr id="0" name=""/>
        <dsp:cNvSpPr/>
      </dsp:nvSpPr>
      <dsp:spPr>
        <a:xfrm>
          <a:off x="4429608"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指标层判断矩阵：由“指标决策人”对项目两两之间做标度打分</a:t>
          </a:r>
        </a:p>
      </dsp:txBody>
      <dsp:txXfrm>
        <a:off x="4462584" y="165653"/>
        <a:ext cx="1514230" cy="1059928"/>
      </dsp:txXfrm>
    </dsp:sp>
    <dsp:sp modelId="{CAADEF6D-D6E7-43D5-B0FC-98F22F356A0A}">
      <dsp:nvSpPr>
        <dsp:cNvPr id="0" name=""/>
        <dsp:cNvSpPr/>
      </dsp:nvSpPr>
      <dsp:spPr>
        <a:xfrm>
          <a:off x="6167808"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167808" y="578051"/>
        <a:ext cx="234499" cy="235131"/>
      </dsp:txXfrm>
    </dsp:sp>
    <dsp:sp modelId="{43BC7B42-6FE9-4525-869E-DEE766A4B1D1}">
      <dsp:nvSpPr>
        <dsp:cNvPr id="0" name=""/>
        <dsp:cNvSpPr/>
      </dsp:nvSpPr>
      <dsp:spPr>
        <a:xfrm>
          <a:off x="6641863"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代入</a:t>
          </a:r>
          <a:r>
            <a:rPr lang="en-US" altLang="zh-CN" sz="1500" kern="1200" dirty="0"/>
            <a:t>AHP</a:t>
          </a:r>
          <a:r>
            <a:rPr lang="zh-CN" altLang="en-US" sz="1500" kern="1200" dirty="0"/>
            <a:t>算法：经一致性判断</a:t>
          </a:r>
          <a:r>
            <a:rPr lang="en-US" altLang="zh-CN" sz="1500" kern="1200" dirty="0"/>
            <a:t>OK</a:t>
          </a:r>
          <a:r>
            <a:rPr lang="zh-CN" altLang="en-US" sz="1500" kern="1200" dirty="0"/>
            <a:t>后自动计算出各项目的排期权重</a:t>
          </a:r>
        </a:p>
      </dsp:txBody>
      <dsp:txXfrm>
        <a:off x="6674839" y="165653"/>
        <a:ext cx="1514230" cy="1059928"/>
      </dsp:txXfrm>
    </dsp:sp>
    <dsp:sp modelId="{EFC65DAD-DDAD-4A84-B7CE-1F5E7FE928F5}">
      <dsp:nvSpPr>
        <dsp:cNvPr id="0" name=""/>
        <dsp:cNvSpPr/>
      </dsp:nvSpPr>
      <dsp:spPr>
        <a:xfrm>
          <a:off x="8380064"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8380064" y="578051"/>
        <a:ext cx="234499" cy="235131"/>
      </dsp:txXfrm>
    </dsp:sp>
    <dsp:sp modelId="{C712E545-ADAB-4D12-9A43-83F72B831677}">
      <dsp:nvSpPr>
        <dsp:cNvPr id="0" name=""/>
        <dsp:cNvSpPr/>
      </dsp:nvSpPr>
      <dsp:spPr>
        <a:xfrm>
          <a:off x="8854119"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进行项目排期：参考排期权重大小进行编排</a:t>
          </a:r>
        </a:p>
      </dsp:txBody>
      <dsp:txXfrm>
        <a:off x="8887095" y="165653"/>
        <a:ext cx="1514230" cy="10599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C75BB-24CC-46AC-9EBF-5B11DAA09A9B}">
      <dsp:nvSpPr>
        <dsp:cNvPr id="0" name=""/>
        <dsp:cNvSpPr/>
      </dsp:nvSpPr>
      <dsp:spPr>
        <a:xfrm>
          <a:off x="5097"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搭建决策模型：找出影响项目排期的重要指标为判断决策因子</a:t>
          </a:r>
        </a:p>
      </dsp:txBody>
      <dsp:txXfrm>
        <a:off x="38073" y="165653"/>
        <a:ext cx="1514230" cy="1059928"/>
      </dsp:txXfrm>
    </dsp:sp>
    <dsp:sp modelId="{C42B7789-2737-49C4-ABA7-4D2D9326F7C6}">
      <dsp:nvSpPr>
        <dsp:cNvPr id="0" name=""/>
        <dsp:cNvSpPr/>
      </dsp:nvSpPr>
      <dsp:spPr>
        <a:xfrm>
          <a:off x="1743298"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743298" y="578051"/>
        <a:ext cx="234499" cy="235131"/>
      </dsp:txXfrm>
    </dsp:sp>
    <dsp:sp modelId="{02B712D5-9AAF-4654-9433-250D79377D07}">
      <dsp:nvSpPr>
        <dsp:cNvPr id="0" name=""/>
        <dsp:cNvSpPr/>
      </dsp:nvSpPr>
      <dsp:spPr>
        <a:xfrm>
          <a:off x="2217352"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准则层判断矩阵：由“最高决策人”对指标两两之间做标度打分</a:t>
          </a:r>
        </a:p>
      </dsp:txBody>
      <dsp:txXfrm>
        <a:off x="2250328" y="165653"/>
        <a:ext cx="1514230" cy="1059928"/>
      </dsp:txXfrm>
    </dsp:sp>
    <dsp:sp modelId="{E784EFBF-4D70-4145-85AF-F81B33952099}">
      <dsp:nvSpPr>
        <dsp:cNvPr id="0" name=""/>
        <dsp:cNvSpPr/>
      </dsp:nvSpPr>
      <dsp:spPr>
        <a:xfrm>
          <a:off x="3955553"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955553" y="578051"/>
        <a:ext cx="234499" cy="235131"/>
      </dsp:txXfrm>
    </dsp:sp>
    <dsp:sp modelId="{532DA710-5A28-4D43-8BBE-657C6B22FB1F}">
      <dsp:nvSpPr>
        <dsp:cNvPr id="0" name=""/>
        <dsp:cNvSpPr/>
      </dsp:nvSpPr>
      <dsp:spPr>
        <a:xfrm>
          <a:off x="4429608" y="132677"/>
          <a:ext cx="1580182" cy="1125880"/>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指标层判断矩阵：由“指标决策人”对项目两两之间做标度打分</a:t>
          </a:r>
        </a:p>
      </dsp:txBody>
      <dsp:txXfrm>
        <a:off x="4462584" y="165653"/>
        <a:ext cx="1514230" cy="1059928"/>
      </dsp:txXfrm>
    </dsp:sp>
    <dsp:sp modelId="{CAADEF6D-D6E7-43D5-B0FC-98F22F356A0A}">
      <dsp:nvSpPr>
        <dsp:cNvPr id="0" name=""/>
        <dsp:cNvSpPr/>
      </dsp:nvSpPr>
      <dsp:spPr>
        <a:xfrm>
          <a:off x="6167808"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167808" y="578051"/>
        <a:ext cx="234499" cy="235131"/>
      </dsp:txXfrm>
    </dsp:sp>
    <dsp:sp modelId="{43BC7B42-6FE9-4525-869E-DEE766A4B1D1}">
      <dsp:nvSpPr>
        <dsp:cNvPr id="0" name=""/>
        <dsp:cNvSpPr/>
      </dsp:nvSpPr>
      <dsp:spPr>
        <a:xfrm>
          <a:off x="6641863"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代入</a:t>
          </a:r>
          <a:r>
            <a:rPr lang="en-US" altLang="zh-CN" sz="1500" kern="1200" dirty="0"/>
            <a:t>AHP</a:t>
          </a:r>
          <a:r>
            <a:rPr lang="zh-CN" altLang="en-US" sz="1500" kern="1200" dirty="0"/>
            <a:t>算法：经一致性判断</a:t>
          </a:r>
          <a:r>
            <a:rPr lang="en-US" altLang="zh-CN" sz="1500" kern="1200" dirty="0"/>
            <a:t>OK</a:t>
          </a:r>
          <a:r>
            <a:rPr lang="zh-CN" altLang="en-US" sz="1500" kern="1200" dirty="0"/>
            <a:t>后自动计算出各项目的排期权重</a:t>
          </a:r>
        </a:p>
      </dsp:txBody>
      <dsp:txXfrm>
        <a:off x="6674839" y="165653"/>
        <a:ext cx="1514230" cy="1059928"/>
      </dsp:txXfrm>
    </dsp:sp>
    <dsp:sp modelId="{EFC65DAD-DDAD-4A84-B7CE-1F5E7FE928F5}">
      <dsp:nvSpPr>
        <dsp:cNvPr id="0" name=""/>
        <dsp:cNvSpPr/>
      </dsp:nvSpPr>
      <dsp:spPr>
        <a:xfrm>
          <a:off x="8380064"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8380064" y="578051"/>
        <a:ext cx="234499" cy="235131"/>
      </dsp:txXfrm>
    </dsp:sp>
    <dsp:sp modelId="{C712E545-ADAB-4D12-9A43-83F72B831677}">
      <dsp:nvSpPr>
        <dsp:cNvPr id="0" name=""/>
        <dsp:cNvSpPr/>
      </dsp:nvSpPr>
      <dsp:spPr>
        <a:xfrm>
          <a:off x="8854119"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进行项目排期：参考排期权重大小进行编排</a:t>
          </a:r>
        </a:p>
      </dsp:txBody>
      <dsp:txXfrm>
        <a:off x="8887095" y="165653"/>
        <a:ext cx="1514230" cy="10599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C75BB-24CC-46AC-9EBF-5B11DAA09A9B}">
      <dsp:nvSpPr>
        <dsp:cNvPr id="0" name=""/>
        <dsp:cNvSpPr/>
      </dsp:nvSpPr>
      <dsp:spPr>
        <a:xfrm>
          <a:off x="5097"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搭建决策模型：找出影响项目排期的重要指标为判断决策因子</a:t>
          </a:r>
        </a:p>
      </dsp:txBody>
      <dsp:txXfrm>
        <a:off x="38073" y="165653"/>
        <a:ext cx="1514230" cy="1059928"/>
      </dsp:txXfrm>
    </dsp:sp>
    <dsp:sp modelId="{C42B7789-2737-49C4-ABA7-4D2D9326F7C6}">
      <dsp:nvSpPr>
        <dsp:cNvPr id="0" name=""/>
        <dsp:cNvSpPr/>
      </dsp:nvSpPr>
      <dsp:spPr>
        <a:xfrm>
          <a:off x="1743298"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743298" y="578051"/>
        <a:ext cx="234499" cy="235131"/>
      </dsp:txXfrm>
    </dsp:sp>
    <dsp:sp modelId="{02B712D5-9AAF-4654-9433-250D79377D07}">
      <dsp:nvSpPr>
        <dsp:cNvPr id="0" name=""/>
        <dsp:cNvSpPr/>
      </dsp:nvSpPr>
      <dsp:spPr>
        <a:xfrm>
          <a:off x="2217352"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准则层判断矩阵：由“最高决策人”对指标两两之间做标度打分</a:t>
          </a:r>
        </a:p>
      </dsp:txBody>
      <dsp:txXfrm>
        <a:off x="2250328" y="165653"/>
        <a:ext cx="1514230" cy="1059928"/>
      </dsp:txXfrm>
    </dsp:sp>
    <dsp:sp modelId="{E784EFBF-4D70-4145-85AF-F81B33952099}">
      <dsp:nvSpPr>
        <dsp:cNvPr id="0" name=""/>
        <dsp:cNvSpPr/>
      </dsp:nvSpPr>
      <dsp:spPr>
        <a:xfrm>
          <a:off x="3955553"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955553" y="578051"/>
        <a:ext cx="234499" cy="235131"/>
      </dsp:txXfrm>
    </dsp:sp>
    <dsp:sp modelId="{532DA710-5A28-4D43-8BBE-657C6B22FB1F}">
      <dsp:nvSpPr>
        <dsp:cNvPr id="0" name=""/>
        <dsp:cNvSpPr/>
      </dsp:nvSpPr>
      <dsp:spPr>
        <a:xfrm>
          <a:off x="4429608"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指标层判断矩阵：由“指标决策人”对项目两两之间做标度打分</a:t>
          </a:r>
        </a:p>
      </dsp:txBody>
      <dsp:txXfrm>
        <a:off x="4462584" y="165653"/>
        <a:ext cx="1514230" cy="1059928"/>
      </dsp:txXfrm>
    </dsp:sp>
    <dsp:sp modelId="{CAADEF6D-D6E7-43D5-B0FC-98F22F356A0A}">
      <dsp:nvSpPr>
        <dsp:cNvPr id="0" name=""/>
        <dsp:cNvSpPr/>
      </dsp:nvSpPr>
      <dsp:spPr>
        <a:xfrm>
          <a:off x="6167808"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167808" y="578051"/>
        <a:ext cx="234499" cy="235131"/>
      </dsp:txXfrm>
    </dsp:sp>
    <dsp:sp modelId="{43BC7B42-6FE9-4525-869E-DEE766A4B1D1}">
      <dsp:nvSpPr>
        <dsp:cNvPr id="0" name=""/>
        <dsp:cNvSpPr/>
      </dsp:nvSpPr>
      <dsp:spPr>
        <a:xfrm>
          <a:off x="6641863" y="132677"/>
          <a:ext cx="1580182" cy="1125880"/>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代入</a:t>
          </a:r>
          <a:r>
            <a:rPr lang="en-US" altLang="zh-CN" sz="1500" kern="1200" dirty="0"/>
            <a:t>AHP</a:t>
          </a:r>
          <a:r>
            <a:rPr lang="zh-CN" altLang="en-US" sz="1500" kern="1200" dirty="0"/>
            <a:t>算法：经一致性判断</a:t>
          </a:r>
          <a:r>
            <a:rPr lang="en-US" altLang="zh-CN" sz="1500" kern="1200" dirty="0"/>
            <a:t>OK</a:t>
          </a:r>
          <a:r>
            <a:rPr lang="zh-CN" altLang="en-US" sz="1500" kern="1200" dirty="0"/>
            <a:t>后自动计算出各项目的排期权重</a:t>
          </a:r>
        </a:p>
      </dsp:txBody>
      <dsp:txXfrm>
        <a:off x="6674839" y="165653"/>
        <a:ext cx="1514230" cy="1059928"/>
      </dsp:txXfrm>
    </dsp:sp>
    <dsp:sp modelId="{EFC65DAD-DDAD-4A84-B7CE-1F5E7FE928F5}">
      <dsp:nvSpPr>
        <dsp:cNvPr id="0" name=""/>
        <dsp:cNvSpPr/>
      </dsp:nvSpPr>
      <dsp:spPr>
        <a:xfrm>
          <a:off x="8380064" y="499674"/>
          <a:ext cx="334998" cy="391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8380064" y="578051"/>
        <a:ext cx="234499" cy="235131"/>
      </dsp:txXfrm>
    </dsp:sp>
    <dsp:sp modelId="{C712E545-ADAB-4D12-9A43-83F72B831677}">
      <dsp:nvSpPr>
        <dsp:cNvPr id="0" name=""/>
        <dsp:cNvSpPr/>
      </dsp:nvSpPr>
      <dsp:spPr>
        <a:xfrm>
          <a:off x="8854119" y="132677"/>
          <a:ext cx="1580182" cy="112588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进行项目排期：参考排期权重大小进行编排</a:t>
          </a:r>
        </a:p>
      </dsp:txBody>
      <dsp:txXfrm>
        <a:off x="8887095" y="165653"/>
        <a:ext cx="1514230" cy="10599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166BE-C242-4E2F-82DB-C99419A807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A700EE-B782-4F63-8DD3-20BE3F6D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AC4AB2D-93D1-4A84-9D6D-00F576B49C8B}"/>
              </a:ext>
            </a:extLst>
          </p:cNvPr>
          <p:cNvSpPr>
            <a:spLocks noGrp="1"/>
          </p:cNvSpPr>
          <p:nvPr>
            <p:ph type="dt" sz="half" idx="10"/>
          </p:nvPr>
        </p:nvSpPr>
        <p:spPr/>
        <p:txBody>
          <a:bodyPr/>
          <a:lstStyle/>
          <a:p>
            <a:fld id="{936DC3CE-B3BE-4193-B7CD-007BC062B0EA}" type="datetimeFigureOut">
              <a:rPr lang="zh-CN" altLang="en-US" smtClean="0"/>
              <a:t>2023-04-10</a:t>
            </a:fld>
            <a:endParaRPr lang="zh-CN" altLang="en-US"/>
          </a:p>
        </p:txBody>
      </p:sp>
      <p:sp>
        <p:nvSpPr>
          <p:cNvPr id="5" name="页脚占位符 4">
            <a:extLst>
              <a:ext uri="{FF2B5EF4-FFF2-40B4-BE49-F238E27FC236}">
                <a16:creationId xmlns:a16="http://schemas.microsoft.com/office/drawing/2014/main" id="{E4D9BEDE-E938-4A63-8458-4E6E6B9ED1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603D09-AFE4-4AAB-A89E-A51571C36ED5}"/>
              </a:ext>
            </a:extLst>
          </p:cNvPr>
          <p:cNvSpPr>
            <a:spLocks noGrp="1"/>
          </p:cNvSpPr>
          <p:nvPr>
            <p:ph type="sldNum" sz="quarter" idx="12"/>
          </p:nvPr>
        </p:nvSpPr>
        <p:spPr/>
        <p:txBody>
          <a:bodyPr/>
          <a:lstStyle/>
          <a:p>
            <a:fld id="{ABA8A578-23B4-462E-9A1B-EEA02CBBD352}" type="slidenum">
              <a:rPr lang="zh-CN" altLang="en-US" smtClean="0"/>
              <a:t>‹#›</a:t>
            </a:fld>
            <a:endParaRPr lang="zh-CN" altLang="en-US"/>
          </a:p>
        </p:txBody>
      </p:sp>
    </p:spTree>
    <p:extLst>
      <p:ext uri="{BB962C8B-B14F-4D97-AF65-F5344CB8AC3E}">
        <p14:creationId xmlns:p14="http://schemas.microsoft.com/office/powerpoint/2010/main" val="12143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F2170-7D40-4940-B444-7D67364EAC2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C1C245-24E3-4A3B-85E5-FC09E667162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194DB9-394B-4C2D-BAB4-212311883170}"/>
              </a:ext>
            </a:extLst>
          </p:cNvPr>
          <p:cNvSpPr>
            <a:spLocks noGrp="1"/>
          </p:cNvSpPr>
          <p:nvPr>
            <p:ph type="dt" sz="half" idx="10"/>
          </p:nvPr>
        </p:nvSpPr>
        <p:spPr/>
        <p:txBody>
          <a:bodyPr/>
          <a:lstStyle/>
          <a:p>
            <a:fld id="{936DC3CE-B3BE-4193-B7CD-007BC062B0EA}" type="datetimeFigureOut">
              <a:rPr lang="zh-CN" altLang="en-US" smtClean="0"/>
              <a:t>2023-04-10</a:t>
            </a:fld>
            <a:endParaRPr lang="zh-CN" altLang="en-US"/>
          </a:p>
        </p:txBody>
      </p:sp>
      <p:sp>
        <p:nvSpPr>
          <p:cNvPr id="5" name="页脚占位符 4">
            <a:extLst>
              <a:ext uri="{FF2B5EF4-FFF2-40B4-BE49-F238E27FC236}">
                <a16:creationId xmlns:a16="http://schemas.microsoft.com/office/drawing/2014/main" id="{C54C7C90-7196-4AB7-B8BF-AD1441EC05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C3113D-A759-42B3-8D15-AD6D2C811423}"/>
              </a:ext>
            </a:extLst>
          </p:cNvPr>
          <p:cNvSpPr>
            <a:spLocks noGrp="1"/>
          </p:cNvSpPr>
          <p:nvPr>
            <p:ph type="sldNum" sz="quarter" idx="12"/>
          </p:nvPr>
        </p:nvSpPr>
        <p:spPr/>
        <p:txBody>
          <a:bodyPr/>
          <a:lstStyle/>
          <a:p>
            <a:fld id="{ABA8A578-23B4-462E-9A1B-EEA02CBBD352}" type="slidenum">
              <a:rPr lang="zh-CN" altLang="en-US" smtClean="0"/>
              <a:t>‹#›</a:t>
            </a:fld>
            <a:endParaRPr lang="zh-CN" altLang="en-US"/>
          </a:p>
        </p:txBody>
      </p:sp>
    </p:spTree>
    <p:extLst>
      <p:ext uri="{BB962C8B-B14F-4D97-AF65-F5344CB8AC3E}">
        <p14:creationId xmlns:p14="http://schemas.microsoft.com/office/powerpoint/2010/main" val="28839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986D75E-5D12-42F1-A7CA-34626D0DE2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AAC4FB-8264-44C7-8F8F-AA85E20280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451589-8677-4A7D-9AF0-389510537294}"/>
              </a:ext>
            </a:extLst>
          </p:cNvPr>
          <p:cNvSpPr>
            <a:spLocks noGrp="1"/>
          </p:cNvSpPr>
          <p:nvPr>
            <p:ph type="dt" sz="half" idx="10"/>
          </p:nvPr>
        </p:nvSpPr>
        <p:spPr/>
        <p:txBody>
          <a:bodyPr/>
          <a:lstStyle/>
          <a:p>
            <a:fld id="{936DC3CE-B3BE-4193-B7CD-007BC062B0EA}" type="datetimeFigureOut">
              <a:rPr lang="zh-CN" altLang="en-US" smtClean="0"/>
              <a:t>2023-04-10</a:t>
            </a:fld>
            <a:endParaRPr lang="zh-CN" altLang="en-US"/>
          </a:p>
        </p:txBody>
      </p:sp>
      <p:sp>
        <p:nvSpPr>
          <p:cNvPr id="5" name="页脚占位符 4">
            <a:extLst>
              <a:ext uri="{FF2B5EF4-FFF2-40B4-BE49-F238E27FC236}">
                <a16:creationId xmlns:a16="http://schemas.microsoft.com/office/drawing/2014/main" id="{8FD0CCF4-DEA4-42D4-83C9-628D2D912C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9E2058-07D6-42DA-885E-8CB3FEBE6EB1}"/>
              </a:ext>
            </a:extLst>
          </p:cNvPr>
          <p:cNvSpPr>
            <a:spLocks noGrp="1"/>
          </p:cNvSpPr>
          <p:nvPr>
            <p:ph type="sldNum" sz="quarter" idx="12"/>
          </p:nvPr>
        </p:nvSpPr>
        <p:spPr/>
        <p:txBody>
          <a:bodyPr/>
          <a:lstStyle/>
          <a:p>
            <a:fld id="{ABA8A578-23B4-462E-9A1B-EEA02CBBD352}" type="slidenum">
              <a:rPr lang="zh-CN" altLang="en-US" smtClean="0"/>
              <a:t>‹#›</a:t>
            </a:fld>
            <a:endParaRPr lang="zh-CN" altLang="en-US"/>
          </a:p>
        </p:txBody>
      </p:sp>
    </p:spTree>
    <p:extLst>
      <p:ext uri="{BB962C8B-B14F-4D97-AF65-F5344CB8AC3E}">
        <p14:creationId xmlns:p14="http://schemas.microsoft.com/office/powerpoint/2010/main" val="379205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A27BE-0689-458B-98B8-EDCB6EC924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0529D0-4632-48C1-9319-0D109A4EC6D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93B183-1F77-4D7F-9478-C01EF63281D1}"/>
              </a:ext>
            </a:extLst>
          </p:cNvPr>
          <p:cNvSpPr>
            <a:spLocks noGrp="1"/>
          </p:cNvSpPr>
          <p:nvPr>
            <p:ph type="dt" sz="half" idx="10"/>
          </p:nvPr>
        </p:nvSpPr>
        <p:spPr/>
        <p:txBody>
          <a:bodyPr/>
          <a:lstStyle/>
          <a:p>
            <a:fld id="{936DC3CE-B3BE-4193-B7CD-007BC062B0EA}" type="datetimeFigureOut">
              <a:rPr lang="zh-CN" altLang="en-US" smtClean="0"/>
              <a:t>2023-04-10</a:t>
            </a:fld>
            <a:endParaRPr lang="zh-CN" altLang="en-US"/>
          </a:p>
        </p:txBody>
      </p:sp>
      <p:sp>
        <p:nvSpPr>
          <p:cNvPr id="5" name="页脚占位符 4">
            <a:extLst>
              <a:ext uri="{FF2B5EF4-FFF2-40B4-BE49-F238E27FC236}">
                <a16:creationId xmlns:a16="http://schemas.microsoft.com/office/drawing/2014/main" id="{394DE519-ED9D-409E-B0B0-D761B3F27F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5CF55F-0C71-4D7E-A33F-C0087A0708AF}"/>
              </a:ext>
            </a:extLst>
          </p:cNvPr>
          <p:cNvSpPr>
            <a:spLocks noGrp="1"/>
          </p:cNvSpPr>
          <p:nvPr>
            <p:ph type="sldNum" sz="quarter" idx="12"/>
          </p:nvPr>
        </p:nvSpPr>
        <p:spPr/>
        <p:txBody>
          <a:bodyPr/>
          <a:lstStyle/>
          <a:p>
            <a:fld id="{ABA8A578-23B4-462E-9A1B-EEA02CBBD352}" type="slidenum">
              <a:rPr lang="zh-CN" altLang="en-US" smtClean="0"/>
              <a:t>‹#›</a:t>
            </a:fld>
            <a:endParaRPr lang="zh-CN" altLang="en-US"/>
          </a:p>
        </p:txBody>
      </p:sp>
    </p:spTree>
    <p:extLst>
      <p:ext uri="{BB962C8B-B14F-4D97-AF65-F5344CB8AC3E}">
        <p14:creationId xmlns:p14="http://schemas.microsoft.com/office/powerpoint/2010/main" val="153647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EA256-A391-46B9-AEA2-41E8B8F6C8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67BC73-6D58-4DE5-8A06-7E7147BE9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BA619E-8C3D-48FB-935B-0AC0D5BF32A4}"/>
              </a:ext>
            </a:extLst>
          </p:cNvPr>
          <p:cNvSpPr>
            <a:spLocks noGrp="1"/>
          </p:cNvSpPr>
          <p:nvPr>
            <p:ph type="dt" sz="half" idx="10"/>
          </p:nvPr>
        </p:nvSpPr>
        <p:spPr/>
        <p:txBody>
          <a:bodyPr/>
          <a:lstStyle/>
          <a:p>
            <a:fld id="{936DC3CE-B3BE-4193-B7CD-007BC062B0EA}" type="datetimeFigureOut">
              <a:rPr lang="zh-CN" altLang="en-US" smtClean="0"/>
              <a:t>2023-04-10</a:t>
            </a:fld>
            <a:endParaRPr lang="zh-CN" altLang="en-US"/>
          </a:p>
        </p:txBody>
      </p:sp>
      <p:sp>
        <p:nvSpPr>
          <p:cNvPr id="5" name="页脚占位符 4">
            <a:extLst>
              <a:ext uri="{FF2B5EF4-FFF2-40B4-BE49-F238E27FC236}">
                <a16:creationId xmlns:a16="http://schemas.microsoft.com/office/drawing/2014/main" id="{98DF71A0-737C-42B7-8E7D-1AF5B40D02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6EB6EB-06DB-41B8-BCBC-1F9EA061CBD3}"/>
              </a:ext>
            </a:extLst>
          </p:cNvPr>
          <p:cNvSpPr>
            <a:spLocks noGrp="1"/>
          </p:cNvSpPr>
          <p:nvPr>
            <p:ph type="sldNum" sz="quarter" idx="12"/>
          </p:nvPr>
        </p:nvSpPr>
        <p:spPr/>
        <p:txBody>
          <a:bodyPr/>
          <a:lstStyle/>
          <a:p>
            <a:fld id="{ABA8A578-23B4-462E-9A1B-EEA02CBBD352}" type="slidenum">
              <a:rPr lang="zh-CN" altLang="en-US" smtClean="0"/>
              <a:t>‹#›</a:t>
            </a:fld>
            <a:endParaRPr lang="zh-CN" altLang="en-US"/>
          </a:p>
        </p:txBody>
      </p:sp>
    </p:spTree>
    <p:extLst>
      <p:ext uri="{BB962C8B-B14F-4D97-AF65-F5344CB8AC3E}">
        <p14:creationId xmlns:p14="http://schemas.microsoft.com/office/powerpoint/2010/main" val="256931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A1545-919B-4F0E-887C-B910917125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EF49F-3AF8-42AD-A5E1-154F61C2662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9D8231A-3C31-49B1-B7C1-85A0F12DE51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5334C21-F8AD-4246-B8A3-F3E3C64977E5}"/>
              </a:ext>
            </a:extLst>
          </p:cNvPr>
          <p:cNvSpPr>
            <a:spLocks noGrp="1"/>
          </p:cNvSpPr>
          <p:nvPr>
            <p:ph type="dt" sz="half" idx="10"/>
          </p:nvPr>
        </p:nvSpPr>
        <p:spPr/>
        <p:txBody>
          <a:bodyPr/>
          <a:lstStyle/>
          <a:p>
            <a:fld id="{936DC3CE-B3BE-4193-B7CD-007BC062B0EA}" type="datetimeFigureOut">
              <a:rPr lang="zh-CN" altLang="en-US" smtClean="0"/>
              <a:t>2023-04-10</a:t>
            </a:fld>
            <a:endParaRPr lang="zh-CN" altLang="en-US"/>
          </a:p>
        </p:txBody>
      </p:sp>
      <p:sp>
        <p:nvSpPr>
          <p:cNvPr id="6" name="页脚占位符 5">
            <a:extLst>
              <a:ext uri="{FF2B5EF4-FFF2-40B4-BE49-F238E27FC236}">
                <a16:creationId xmlns:a16="http://schemas.microsoft.com/office/drawing/2014/main" id="{7B45C9C3-A7E4-497B-8CB2-D599DF2829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39386A-E62B-4877-B508-4B39D5736B69}"/>
              </a:ext>
            </a:extLst>
          </p:cNvPr>
          <p:cNvSpPr>
            <a:spLocks noGrp="1"/>
          </p:cNvSpPr>
          <p:nvPr>
            <p:ph type="sldNum" sz="quarter" idx="12"/>
          </p:nvPr>
        </p:nvSpPr>
        <p:spPr/>
        <p:txBody>
          <a:bodyPr/>
          <a:lstStyle/>
          <a:p>
            <a:fld id="{ABA8A578-23B4-462E-9A1B-EEA02CBBD352}" type="slidenum">
              <a:rPr lang="zh-CN" altLang="en-US" smtClean="0"/>
              <a:t>‹#›</a:t>
            </a:fld>
            <a:endParaRPr lang="zh-CN" altLang="en-US"/>
          </a:p>
        </p:txBody>
      </p:sp>
    </p:spTree>
    <p:extLst>
      <p:ext uri="{BB962C8B-B14F-4D97-AF65-F5344CB8AC3E}">
        <p14:creationId xmlns:p14="http://schemas.microsoft.com/office/powerpoint/2010/main" val="1553838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CD61A-7425-4B69-B163-AB646B09CC4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11E3E6C-4F8E-4D05-A316-978D631FB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32FBCD3-DE55-4EA8-BD01-CD04589E3D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663226-D607-46E6-BE64-A5054334F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660E7A2-5259-417F-AD52-8EBCB889AF9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DD4DCE1-3F7F-44D1-94A7-94B5F2C86EB9}"/>
              </a:ext>
            </a:extLst>
          </p:cNvPr>
          <p:cNvSpPr>
            <a:spLocks noGrp="1"/>
          </p:cNvSpPr>
          <p:nvPr>
            <p:ph type="dt" sz="half" idx="10"/>
          </p:nvPr>
        </p:nvSpPr>
        <p:spPr/>
        <p:txBody>
          <a:bodyPr/>
          <a:lstStyle/>
          <a:p>
            <a:fld id="{936DC3CE-B3BE-4193-B7CD-007BC062B0EA}" type="datetimeFigureOut">
              <a:rPr lang="zh-CN" altLang="en-US" smtClean="0"/>
              <a:t>2023-04-10</a:t>
            </a:fld>
            <a:endParaRPr lang="zh-CN" altLang="en-US"/>
          </a:p>
        </p:txBody>
      </p:sp>
      <p:sp>
        <p:nvSpPr>
          <p:cNvPr id="8" name="页脚占位符 7">
            <a:extLst>
              <a:ext uri="{FF2B5EF4-FFF2-40B4-BE49-F238E27FC236}">
                <a16:creationId xmlns:a16="http://schemas.microsoft.com/office/drawing/2014/main" id="{A51ED5A8-729B-4F6E-823A-F2D223CF4B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0B414FF-88A7-47F2-A45E-25C617F35156}"/>
              </a:ext>
            </a:extLst>
          </p:cNvPr>
          <p:cNvSpPr>
            <a:spLocks noGrp="1"/>
          </p:cNvSpPr>
          <p:nvPr>
            <p:ph type="sldNum" sz="quarter" idx="12"/>
          </p:nvPr>
        </p:nvSpPr>
        <p:spPr/>
        <p:txBody>
          <a:bodyPr/>
          <a:lstStyle/>
          <a:p>
            <a:fld id="{ABA8A578-23B4-462E-9A1B-EEA02CBBD352}" type="slidenum">
              <a:rPr lang="zh-CN" altLang="en-US" smtClean="0"/>
              <a:t>‹#›</a:t>
            </a:fld>
            <a:endParaRPr lang="zh-CN" altLang="en-US"/>
          </a:p>
        </p:txBody>
      </p:sp>
    </p:spTree>
    <p:extLst>
      <p:ext uri="{BB962C8B-B14F-4D97-AF65-F5344CB8AC3E}">
        <p14:creationId xmlns:p14="http://schemas.microsoft.com/office/powerpoint/2010/main" val="174084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4E750-C9E6-4756-81FF-0DA722D90A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5BBC814-E762-445D-8D42-A9C56DCE99E3}"/>
              </a:ext>
            </a:extLst>
          </p:cNvPr>
          <p:cNvSpPr>
            <a:spLocks noGrp="1"/>
          </p:cNvSpPr>
          <p:nvPr>
            <p:ph type="dt" sz="half" idx="10"/>
          </p:nvPr>
        </p:nvSpPr>
        <p:spPr/>
        <p:txBody>
          <a:bodyPr/>
          <a:lstStyle/>
          <a:p>
            <a:fld id="{936DC3CE-B3BE-4193-B7CD-007BC062B0EA}" type="datetimeFigureOut">
              <a:rPr lang="zh-CN" altLang="en-US" smtClean="0"/>
              <a:t>2023-04-10</a:t>
            </a:fld>
            <a:endParaRPr lang="zh-CN" altLang="en-US"/>
          </a:p>
        </p:txBody>
      </p:sp>
      <p:sp>
        <p:nvSpPr>
          <p:cNvPr id="4" name="页脚占位符 3">
            <a:extLst>
              <a:ext uri="{FF2B5EF4-FFF2-40B4-BE49-F238E27FC236}">
                <a16:creationId xmlns:a16="http://schemas.microsoft.com/office/drawing/2014/main" id="{0EF94E41-D02D-4DC1-BC0D-0BD48335CA2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32D5646-9174-4D43-85B3-83D78E675B3D}"/>
              </a:ext>
            </a:extLst>
          </p:cNvPr>
          <p:cNvSpPr>
            <a:spLocks noGrp="1"/>
          </p:cNvSpPr>
          <p:nvPr>
            <p:ph type="sldNum" sz="quarter" idx="12"/>
          </p:nvPr>
        </p:nvSpPr>
        <p:spPr/>
        <p:txBody>
          <a:bodyPr/>
          <a:lstStyle/>
          <a:p>
            <a:fld id="{ABA8A578-23B4-462E-9A1B-EEA02CBBD352}" type="slidenum">
              <a:rPr lang="zh-CN" altLang="en-US" smtClean="0"/>
              <a:t>‹#›</a:t>
            </a:fld>
            <a:endParaRPr lang="zh-CN" altLang="en-US"/>
          </a:p>
        </p:txBody>
      </p:sp>
    </p:spTree>
    <p:extLst>
      <p:ext uri="{BB962C8B-B14F-4D97-AF65-F5344CB8AC3E}">
        <p14:creationId xmlns:p14="http://schemas.microsoft.com/office/powerpoint/2010/main" val="54401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A7636C-DFCD-419D-9E0C-0C3C054D6280}"/>
              </a:ext>
            </a:extLst>
          </p:cNvPr>
          <p:cNvSpPr>
            <a:spLocks noGrp="1"/>
          </p:cNvSpPr>
          <p:nvPr>
            <p:ph type="dt" sz="half" idx="10"/>
          </p:nvPr>
        </p:nvSpPr>
        <p:spPr/>
        <p:txBody>
          <a:bodyPr/>
          <a:lstStyle/>
          <a:p>
            <a:fld id="{936DC3CE-B3BE-4193-B7CD-007BC062B0EA}" type="datetimeFigureOut">
              <a:rPr lang="zh-CN" altLang="en-US" smtClean="0"/>
              <a:t>2023-04-10</a:t>
            </a:fld>
            <a:endParaRPr lang="zh-CN" altLang="en-US"/>
          </a:p>
        </p:txBody>
      </p:sp>
      <p:sp>
        <p:nvSpPr>
          <p:cNvPr id="3" name="页脚占位符 2">
            <a:extLst>
              <a:ext uri="{FF2B5EF4-FFF2-40B4-BE49-F238E27FC236}">
                <a16:creationId xmlns:a16="http://schemas.microsoft.com/office/drawing/2014/main" id="{40CCA5C5-F23F-41A2-9540-5F50988CA1F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9B8513-B144-4A77-B92D-7A7B6C35F5A3}"/>
              </a:ext>
            </a:extLst>
          </p:cNvPr>
          <p:cNvSpPr>
            <a:spLocks noGrp="1"/>
          </p:cNvSpPr>
          <p:nvPr>
            <p:ph type="sldNum" sz="quarter" idx="12"/>
          </p:nvPr>
        </p:nvSpPr>
        <p:spPr/>
        <p:txBody>
          <a:bodyPr/>
          <a:lstStyle/>
          <a:p>
            <a:fld id="{ABA8A578-23B4-462E-9A1B-EEA02CBBD352}" type="slidenum">
              <a:rPr lang="zh-CN" altLang="en-US" smtClean="0"/>
              <a:t>‹#›</a:t>
            </a:fld>
            <a:endParaRPr lang="zh-CN" altLang="en-US"/>
          </a:p>
        </p:txBody>
      </p:sp>
    </p:spTree>
    <p:extLst>
      <p:ext uri="{BB962C8B-B14F-4D97-AF65-F5344CB8AC3E}">
        <p14:creationId xmlns:p14="http://schemas.microsoft.com/office/powerpoint/2010/main" val="163798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9B0D1-182C-465E-AF81-6F8B69407C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4C6BE0-D954-447D-A0BF-036C36E90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7441B3-4B96-4580-AB1D-1625DE297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BCA5B5-4017-4411-9070-DB2D7FFC4E7C}"/>
              </a:ext>
            </a:extLst>
          </p:cNvPr>
          <p:cNvSpPr>
            <a:spLocks noGrp="1"/>
          </p:cNvSpPr>
          <p:nvPr>
            <p:ph type="dt" sz="half" idx="10"/>
          </p:nvPr>
        </p:nvSpPr>
        <p:spPr/>
        <p:txBody>
          <a:bodyPr/>
          <a:lstStyle/>
          <a:p>
            <a:fld id="{936DC3CE-B3BE-4193-B7CD-007BC062B0EA}" type="datetimeFigureOut">
              <a:rPr lang="zh-CN" altLang="en-US" smtClean="0"/>
              <a:t>2023-04-10</a:t>
            </a:fld>
            <a:endParaRPr lang="zh-CN" altLang="en-US"/>
          </a:p>
        </p:txBody>
      </p:sp>
      <p:sp>
        <p:nvSpPr>
          <p:cNvPr id="6" name="页脚占位符 5">
            <a:extLst>
              <a:ext uri="{FF2B5EF4-FFF2-40B4-BE49-F238E27FC236}">
                <a16:creationId xmlns:a16="http://schemas.microsoft.com/office/drawing/2014/main" id="{4C4C8A4C-B725-415B-B04E-382A2CD012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551F8E-CAE6-4F7D-ADEB-EBB9CA727838}"/>
              </a:ext>
            </a:extLst>
          </p:cNvPr>
          <p:cNvSpPr>
            <a:spLocks noGrp="1"/>
          </p:cNvSpPr>
          <p:nvPr>
            <p:ph type="sldNum" sz="quarter" idx="12"/>
          </p:nvPr>
        </p:nvSpPr>
        <p:spPr/>
        <p:txBody>
          <a:bodyPr/>
          <a:lstStyle/>
          <a:p>
            <a:fld id="{ABA8A578-23B4-462E-9A1B-EEA02CBBD352}" type="slidenum">
              <a:rPr lang="zh-CN" altLang="en-US" smtClean="0"/>
              <a:t>‹#›</a:t>
            </a:fld>
            <a:endParaRPr lang="zh-CN" altLang="en-US"/>
          </a:p>
        </p:txBody>
      </p:sp>
    </p:spTree>
    <p:extLst>
      <p:ext uri="{BB962C8B-B14F-4D97-AF65-F5344CB8AC3E}">
        <p14:creationId xmlns:p14="http://schemas.microsoft.com/office/powerpoint/2010/main" val="137013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8A366-9B14-4FD9-837C-CA0C280E7A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36BB0F-A110-488D-960E-F01279181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720B41E-9E30-4F9D-BC6C-A0492C817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D5D392-52D5-4D69-8008-B5943AD66580}"/>
              </a:ext>
            </a:extLst>
          </p:cNvPr>
          <p:cNvSpPr>
            <a:spLocks noGrp="1"/>
          </p:cNvSpPr>
          <p:nvPr>
            <p:ph type="dt" sz="half" idx="10"/>
          </p:nvPr>
        </p:nvSpPr>
        <p:spPr/>
        <p:txBody>
          <a:bodyPr/>
          <a:lstStyle/>
          <a:p>
            <a:fld id="{936DC3CE-B3BE-4193-B7CD-007BC062B0EA}" type="datetimeFigureOut">
              <a:rPr lang="zh-CN" altLang="en-US" smtClean="0"/>
              <a:t>2023-04-10</a:t>
            </a:fld>
            <a:endParaRPr lang="zh-CN" altLang="en-US"/>
          </a:p>
        </p:txBody>
      </p:sp>
      <p:sp>
        <p:nvSpPr>
          <p:cNvPr id="6" name="页脚占位符 5">
            <a:extLst>
              <a:ext uri="{FF2B5EF4-FFF2-40B4-BE49-F238E27FC236}">
                <a16:creationId xmlns:a16="http://schemas.microsoft.com/office/drawing/2014/main" id="{3F7EFD60-D208-4A58-8EE3-CE61E6F6DD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D56F66-107F-43E9-A25E-369EB6EE609E}"/>
              </a:ext>
            </a:extLst>
          </p:cNvPr>
          <p:cNvSpPr>
            <a:spLocks noGrp="1"/>
          </p:cNvSpPr>
          <p:nvPr>
            <p:ph type="sldNum" sz="quarter" idx="12"/>
          </p:nvPr>
        </p:nvSpPr>
        <p:spPr/>
        <p:txBody>
          <a:bodyPr/>
          <a:lstStyle/>
          <a:p>
            <a:fld id="{ABA8A578-23B4-462E-9A1B-EEA02CBBD352}" type="slidenum">
              <a:rPr lang="zh-CN" altLang="en-US" smtClean="0"/>
              <a:t>‹#›</a:t>
            </a:fld>
            <a:endParaRPr lang="zh-CN" altLang="en-US"/>
          </a:p>
        </p:txBody>
      </p:sp>
    </p:spTree>
    <p:extLst>
      <p:ext uri="{BB962C8B-B14F-4D97-AF65-F5344CB8AC3E}">
        <p14:creationId xmlns:p14="http://schemas.microsoft.com/office/powerpoint/2010/main" val="195927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04ACC9-F42C-48E5-97BC-D74002B153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7162001-9A0B-48B8-A0C4-40DF62B16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1EFDC2-A3F4-4BBE-A1FD-D6FC9C891E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DC3CE-B3BE-4193-B7CD-007BC062B0EA}" type="datetimeFigureOut">
              <a:rPr lang="zh-CN" altLang="en-US" smtClean="0"/>
              <a:t>2023-04-10</a:t>
            </a:fld>
            <a:endParaRPr lang="zh-CN" altLang="en-US"/>
          </a:p>
        </p:txBody>
      </p:sp>
      <p:sp>
        <p:nvSpPr>
          <p:cNvPr id="5" name="页脚占位符 4">
            <a:extLst>
              <a:ext uri="{FF2B5EF4-FFF2-40B4-BE49-F238E27FC236}">
                <a16:creationId xmlns:a16="http://schemas.microsoft.com/office/drawing/2014/main" id="{B1FB9511-C29A-4525-9CB9-14458C22A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4DBB35E-F99D-4F04-89F6-BB0A62553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8A578-23B4-462E-9A1B-EEA02CBBD352}" type="slidenum">
              <a:rPr lang="zh-CN" altLang="en-US" smtClean="0"/>
              <a:t>‹#›</a:t>
            </a:fld>
            <a:endParaRPr lang="zh-CN" altLang="en-US"/>
          </a:p>
        </p:txBody>
      </p:sp>
    </p:spTree>
    <p:extLst>
      <p:ext uri="{BB962C8B-B14F-4D97-AF65-F5344CB8AC3E}">
        <p14:creationId xmlns:p14="http://schemas.microsoft.com/office/powerpoint/2010/main" val="3353370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6.xml"/><Relationship Id="rId7" Type="http://schemas.openxmlformats.org/officeDocument/2006/relationships/image" Target="../media/image1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EA2DE-BA76-40D0-A065-026CEB17F7F0}"/>
              </a:ext>
            </a:extLst>
          </p:cNvPr>
          <p:cNvSpPr>
            <a:spLocks noGrp="1"/>
          </p:cNvSpPr>
          <p:nvPr>
            <p:ph type="ctrTitle"/>
          </p:nvPr>
        </p:nvSpPr>
        <p:spPr/>
        <p:txBody>
          <a:bodyPr>
            <a:normAutofit/>
          </a:bodyPr>
          <a:lstStyle/>
          <a:p>
            <a:r>
              <a:rPr lang="zh-CN" altLang="en-US" dirty="0"/>
              <a:t>项目实施计划</a:t>
            </a:r>
          </a:p>
        </p:txBody>
      </p:sp>
      <p:sp>
        <p:nvSpPr>
          <p:cNvPr id="3" name="副标题 2">
            <a:extLst>
              <a:ext uri="{FF2B5EF4-FFF2-40B4-BE49-F238E27FC236}">
                <a16:creationId xmlns:a16="http://schemas.microsoft.com/office/drawing/2014/main" id="{D28E4DC5-990A-46B4-AA76-2118335A5F14}"/>
              </a:ext>
            </a:extLst>
          </p:cNvPr>
          <p:cNvSpPr>
            <a:spLocks noGrp="1"/>
          </p:cNvSpPr>
          <p:nvPr>
            <p:ph type="subTitle" idx="1"/>
          </p:nvPr>
        </p:nvSpPr>
        <p:spPr/>
        <p:txBody>
          <a:bodyPr/>
          <a:lstStyle/>
          <a:p>
            <a:r>
              <a:rPr lang="zh-CN" altLang="en-US" dirty="0"/>
              <a:t>作业指导书</a:t>
            </a:r>
          </a:p>
        </p:txBody>
      </p:sp>
      <p:sp>
        <p:nvSpPr>
          <p:cNvPr id="5" name="文本框 4">
            <a:extLst>
              <a:ext uri="{FF2B5EF4-FFF2-40B4-BE49-F238E27FC236}">
                <a16:creationId xmlns:a16="http://schemas.microsoft.com/office/drawing/2014/main" id="{7BB4A267-C7C1-47DF-A8E6-00DD76E60B03}"/>
              </a:ext>
            </a:extLst>
          </p:cNvPr>
          <p:cNvSpPr txBox="1"/>
          <p:nvPr/>
        </p:nvSpPr>
        <p:spPr>
          <a:xfrm>
            <a:off x="0" y="4245253"/>
            <a:ext cx="12192000" cy="369332"/>
          </a:xfrm>
          <a:prstGeom prst="rect">
            <a:avLst/>
          </a:prstGeom>
          <a:noFill/>
        </p:spPr>
        <p:txBody>
          <a:bodyPr wrap="square">
            <a:spAutoFit/>
          </a:bodyPr>
          <a:lstStyle/>
          <a:p>
            <a:pPr algn="ctr"/>
            <a:r>
              <a:rPr lang="zh-CN" altLang="en-US" dirty="0"/>
              <a:t>多项目排期综合评价表（</a:t>
            </a:r>
            <a:r>
              <a:rPr lang="en-US" altLang="zh-CN" dirty="0"/>
              <a:t>AHP</a:t>
            </a:r>
            <a:r>
              <a:rPr lang="zh-CN" altLang="en-US" dirty="0"/>
              <a:t>层次分析法）</a:t>
            </a:r>
          </a:p>
        </p:txBody>
      </p:sp>
    </p:spTree>
    <p:extLst>
      <p:ext uri="{BB962C8B-B14F-4D97-AF65-F5344CB8AC3E}">
        <p14:creationId xmlns:p14="http://schemas.microsoft.com/office/powerpoint/2010/main" val="3556835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ADBF7-53ED-48E0-8BE3-C4646ABC495F}"/>
              </a:ext>
            </a:extLst>
          </p:cNvPr>
          <p:cNvSpPr>
            <a:spLocks noGrp="1"/>
          </p:cNvSpPr>
          <p:nvPr>
            <p:ph type="title"/>
          </p:nvPr>
        </p:nvSpPr>
        <p:spPr/>
        <p:txBody>
          <a:bodyPr/>
          <a:lstStyle/>
          <a:p>
            <a:r>
              <a:rPr lang="en-US" altLang="zh-CN" sz="4400" dirty="0">
                <a:latin typeface="仿宋" panose="02010609060101010101" pitchFamily="49" charset="-122"/>
                <a:ea typeface="仿宋" panose="02010609060101010101" pitchFamily="49" charset="-122"/>
              </a:rPr>
              <a:t>AHP</a:t>
            </a:r>
            <a:r>
              <a:rPr lang="zh-CN" altLang="en-US" sz="4400" dirty="0">
                <a:latin typeface="仿宋" panose="02010609060101010101" pitchFamily="49" charset="-122"/>
                <a:ea typeface="仿宋" panose="02010609060101010101" pitchFamily="49" charset="-122"/>
              </a:rPr>
              <a:t>层次分析法</a:t>
            </a:r>
            <a:r>
              <a:rPr lang="en-US" altLang="zh-CN" sz="4400" dirty="0">
                <a:latin typeface="仿宋" panose="02010609060101010101" pitchFamily="49" charset="-122"/>
                <a:ea typeface="仿宋" panose="02010609060101010101" pitchFamily="49" charset="-122"/>
              </a:rPr>
              <a:t>—</a:t>
            </a:r>
            <a:r>
              <a:rPr lang="zh-CN" altLang="en-US" sz="4400" dirty="0">
                <a:latin typeface="仿宋" panose="02010609060101010101" pitchFamily="49" charset="-122"/>
                <a:ea typeface="仿宋" panose="02010609060101010101" pitchFamily="49" charset="-122"/>
              </a:rPr>
              <a:t>案例：人才</a:t>
            </a:r>
            <a:r>
              <a:rPr lang="zh-CN" altLang="en-US" dirty="0">
                <a:latin typeface="仿宋" panose="02010609060101010101" pitchFamily="49" charset="-122"/>
                <a:ea typeface="仿宋" panose="02010609060101010101" pitchFamily="49" charset="-122"/>
              </a:rPr>
              <a:t>招聘评价</a:t>
            </a:r>
            <a:endParaRPr lang="zh-CN" altLang="en-US" dirty="0"/>
          </a:p>
        </p:txBody>
      </p:sp>
      <p:graphicFrame>
        <p:nvGraphicFramePr>
          <p:cNvPr id="3" name="表格 2">
            <a:extLst>
              <a:ext uri="{FF2B5EF4-FFF2-40B4-BE49-F238E27FC236}">
                <a16:creationId xmlns:a16="http://schemas.microsoft.com/office/drawing/2014/main" id="{E93F1C02-73C1-4A93-AF5F-B04D699AAC3C}"/>
              </a:ext>
            </a:extLst>
          </p:cNvPr>
          <p:cNvGraphicFramePr>
            <a:graphicFrameLocks noGrp="1"/>
          </p:cNvGraphicFramePr>
          <p:nvPr/>
        </p:nvGraphicFramePr>
        <p:xfrm>
          <a:off x="795338" y="-4438650"/>
          <a:ext cx="10515599" cy="2418226"/>
        </p:xfrm>
        <a:graphic>
          <a:graphicData uri="http://schemas.openxmlformats.org/drawingml/2006/table">
            <a:tbl>
              <a:tblPr>
                <a:tableStyleId>{5C22544A-7EE6-4342-B048-85BDC9FD1C3A}</a:tableStyleId>
              </a:tblPr>
              <a:tblGrid>
                <a:gridCol w="647302">
                  <a:extLst>
                    <a:ext uri="{9D8B030D-6E8A-4147-A177-3AD203B41FA5}">
                      <a16:colId xmlns:a16="http://schemas.microsoft.com/office/drawing/2014/main" val="3842317923"/>
                    </a:ext>
                  </a:extLst>
                </a:gridCol>
                <a:gridCol w="720581">
                  <a:extLst>
                    <a:ext uri="{9D8B030D-6E8A-4147-A177-3AD203B41FA5}">
                      <a16:colId xmlns:a16="http://schemas.microsoft.com/office/drawing/2014/main" val="3516964708"/>
                    </a:ext>
                  </a:extLst>
                </a:gridCol>
                <a:gridCol w="720581">
                  <a:extLst>
                    <a:ext uri="{9D8B030D-6E8A-4147-A177-3AD203B41FA5}">
                      <a16:colId xmlns:a16="http://schemas.microsoft.com/office/drawing/2014/main" val="3663870992"/>
                    </a:ext>
                  </a:extLst>
                </a:gridCol>
                <a:gridCol w="671728">
                  <a:extLst>
                    <a:ext uri="{9D8B030D-6E8A-4147-A177-3AD203B41FA5}">
                      <a16:colId xmlns:a16="http://schemas.microsoft.com/office/drawing/2014/main" val="1824806544"/>
                    </a:ext>
                  </a:extLst>
                </a:gridCol>
                <a:gridCol w="720581">
                  <a:extLst>
                    <a:ext uri="{9D8B030D-6E8A-4147-A177-3AD203B41FA5}">
                      <a16:colId xmlns:a16="http://schemas.microsoft.com/office/drawing/2014/main" val="1954807730"/>
                    </a:ext>
                  </a:extLst>
                </a:gridCol>
                <a:gridCol w="830500">
                  <a:extLst>
                    <a:ext uri="{9D8B030D-6E8A-4147-A177-3AD203B41FA5}">
                      <a16:colId xmlns:a16="http://schemas.microsoft.com/office/drawing/2014/main" val="3657898333"/>
                    </a:ext>
                  </a:extLst>
                </a:gridCol>
                <a:gridCol w="830500">
                  <a:extLst>
                    <a:ext uri="{9D8B030D-6E8A-4147-A177-3AD203B41FA5}">
                      <a16:colId xmlns:a16="http://schemas.microsoft.com/office/drawing/2014/main" val="666094186"/>
                    </a:ext>
                  </a:extLst>
                </a:gridCol>
                <a:gridCol w="818287">
                  <a:extLst>
                    <a:ext uri="{9D8B030D-6E8A-4147-A177-3AD203B41FA5}">
                      <a16:colId xmlns:a16="http://schemas.microsoft.com/office/drawing/2014/main" val="3595890649"/>
                    </a:ext>
                  </a:extLst>
                </a:gridCol>
                <a:gridCol w="1001486">
                  <a:extLst>
                    <a:ext uri="{9D8B030D-6E8A-4147-A177-3AD203B41FA5}">
                      <a16:colId xmlns:a16="http://schemas.microsoft.com/office/drawing/2014/main" val="2129039241"/>
                    </a:ext>
                  </a:extLst>
                </a:gridCol>
                <a:gridCol w="647302">
                  <a:extLst>
                    <a:ext uri="{9D8B030D-6E8A-4147-A177-3AD203B41FA5}">
                      <a16:colId xmlns:a16="http://schemas.microsoft.com/office/drawing/2014/main" val="1369009005"/>
                    </a:ext>
                  </a:extLst>
                </a:gridCol>
                <a:gridCol w="1038125">
                  <a:extLst>
                    <a:ext uri="{9D8B030D-6E8A-4147-A177-3AD203B41FA5}">
                      <a16:colId xmlns:a16="http://schemas.microsoft.com/office/drawing/2014/main" val="3174820041"/>
                    </a:ext>
                  </a:extLst>
                </a:gridCol>
                <a:gridCol w="647302">
                  <a:extLst>
                    <a:ext uri="{9D8B030D-6E8A-4147-A177-3AD203B41FA5}">
                      <a16:colId xmlns:a16="http://schemas.microsoft.com/office/drawing/2014/main" val="810450503"/>
                    </a:ext>
                  </a:extLst>
                </a:gridCol>
                <a:gridCol w="1221324">
                  <a:extLst>
                    <a:ext uri="{9D8B030D-6E8A-4147-A177-3AD203B41FA5}">
                      <a16:colId xmlns:a16="http://schemas.microsoft.com/office/drawing/2014/main" val="4029095572"/>
                    </a:ext>
                  </a:extLst>
                </a:gridCol>
              </a:tblGrid>
              <a:tr h="703483">
                <a:tc>
                  <a:txBody>
                    <a:bodyPr/>
                    <a:lstStyle/>
                    <a:p>
                      <a:pPr algn="ctr" fontAlgn="ctr"/>
                      <a:r>
                        <a:rPr lang="zh-CN" altLang="en-US" sz="1200" u="none" strike="noStrike">
                          <a:effectLst/>
                        </a:rPr>
                        <a:t>创新素质</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200" u="none" strike="noStrike">
                          <a:effectLst/>
                        </a:rPr>
                        <a:t>人才</a:t>
                      </a:r>
                      <a:r>
                        <a:rPr lang="en-US" sz="1200" u="none" strike="noStrike">
                          <a:effectLst/>
                        </a:rPr>
                        <a:t>A</a:t>
                      </a:r>
                      <a:endParaRPr lang="en-US"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200" u="none" strike="noStrike">
                          <a:effectLst/>
                        </a:rPr>
                        <a:t>人才</a:t>
                      </a:r>
                      <a:r>
                        <a:rPr lang="en-US" sz="1200" u="none" strike="noStrike">
                          <a:effectLst/>
                        </a:rPr>
                        <a:t>B</a:t>
                      </a:r>
                      <a:endParaRPr lang="en-US"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200" u="none" strike="noStrike">
                          <a:effectLst/>
                        </a:rPr>
                        <a:t>人才</a:t>
                      </a:r>
                      <a:r>
                        <a:rPr lang="en-US" sz="1200" u="none" strike="noStrike">
                          <a:effectLst/>
                        </a:rPr>
                        <a:t>C</a:t>
                      </a:r>
                      <a:endParaRPr lang="en-US"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tc>
                <a:tc>
                  <a:txBody>
                    <a:bodyPr/>
                    <a:lstStyle/>
                    <a:p>
                      <a:pPr algn="ctr" fontAlgn="ctr"/>
                      <a:r>
                        <a:rPr lang="en-US" sz="1200" u="none" strike="noStrike">
                          <a:effectLst/>
                        </a:rPr>
                        <a:t>AW</a:t>
                      </a:r>
                      <a:endParaRPr lang="en-US" sz="1200" b="0" i="0" u="none" strike="noStrike">
                        <a:effectLst/>
                        <a:latin typeface="Times New Roman" panose="02020603050405020304" pitchFamily="18" charset="0"/>
                        <a:ea typeface="宋体" panose="02010600030101010101" pitchFamily="2" charset="-122"/>
                      </a:endParaRPr>
                    </a:p>
                  </a:txBody>
                  <a:tcPr marL="0" marR="0" marT="0" marB="0" anchor="ctr"/>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tc>
                <a:tc>
                  <a:txBody>
                    <a:bodyPr/>
                    <a:lstStyle/>
                    <a:p>
                      <a:pPr algn="l" fontAlgn="b"/>
                      <a:r>
                        <a:rPr lang="en-US" altLang="zh-CN" sz="1200" u="none" strike="noStrike">
                          <a:effectLst/>
                        </a:rPr>
                        <a:t>11, 16, 63, 4, 11, 88, 63, 53 </a:t>
                      </a:r>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tc>
                <a:extLst>
                  <a:ext uri="{0D108BD9-81ED-4DB2-BD59-A6C34878D82A}">
                    <a16:rowId xmlns:a16="http://schemas.microsoft.com/office/drawing/2014/main" val="2422793457"/>
                  </a:ext>
                </a:extLst>
              </a:tr>
              <a:tr h="190527">
                <a:tc>
                  <a:txBody>
                    <a:bodyPr/>
                    <a:lstStyle/>
                    <a:p>
                      <a:pPr algn="ctr" fontAlgn="ctr"/>
                      <a:r>
                        <a:rPr lang="zh-CN" altLang="en-US" sz="1200" u="none" strike="noStrike">
                          <a:effectLst/>
                        </a:rPr>
                        <a:t>人才</a:t>
                      </a:r>
                      <a:r>
                        <a:rPr lang="en-US" sz="1200" u="none" strike="noStrike">
                          <a:effectLst/>
                        </a:rPr>
                        <a:t>A</a:t>
                      </a:r>
                      <a:endParaRPr lang="en-US"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200" u="none" strike="noStrike">
                          <a:effectLst/>
                        </a:rPr>
                        <a:t>1    </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zh-CN" altLang="en-US" sz="1200" u="none" strike="noStrike">
                          <a:effectLst/>
                        </a:rPr>
                        <a:t> </a:t>
                      </a:r>
                      <a:r>
                        <a:rPr lang="en-US" altLang="zh-CN" sz="1200" u="none" strike="noStrike">
                          <a:effectLst/>
                        </a:rPr>
                        <a:t>1/9</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zh-CN" altLang="en-US" sz="1200" u="none" strike="noStrike">
                          <a:effectLst/>
                        </a:rPr>
                        <a:t> </a:t>
                      </a:r>
                      <a:r>
                        <a:rPr lang="en-US" altLang="zh-CN" sz="1200" u="none" strike="noStrike">
                          <a:effectLst/>
                        </a:rPr>
                        <a:t>1/5</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0.02222222</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0.28114422</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0.06032764</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0.185282185</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3.071265</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rowSpan="3">
                  <a:txBody>
                    <a:bodyPr/>
                    <a:lstStyle/>
                    <a:p>
                      <a:pPr algn="ctr" fontAlgn="ctr"/>
                      <a:r>
                        <a:rPr lang="en-US" altLang="zh-CN" sz="1200" u="none" strike="noStrike">
                          <a:effectLst/>
                        </a:rPr>
                        <a:t>3.071265313</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ctr"/>
                </a:tc>
                <a:tc rowSpan="3">
                  <a:txBody>
                    <a:bodyPr/>
                    <a:lstStyle/>
                    <a:p>
                      <a:pPr algn="ctr" fontAlgn="ctr"/>
                      <a:r>
                        <a:rPr lang="en-US" altLang="zh-CN" sz="1200" u="none" strike="noStrike">
                          <a:effectLst/>
                        </a:rPr>
                        <a:t>0.035633</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ctr"/>
                </a:tc>
                <a:tc rowSpan="3">
                  <a:txBody>
                    <a:bodyPr/>
                    <a:lstStyle/>
                    <a:p>
                      <a:pPr algn="ctr" fontAlgn="ctr"/>
                      <a:r>
                        <a:rPr lang="en-US" altLang="zh-CN" sz="1200" u="none" strike="noStrike">
                          <a:effectLst/>
                        </a:rPr>
                        <a:t>0.061435614</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1306361771"/>
                  </a:ext>
                </a:extLst>
              </a:tr>
              <a:tr h="190527">
                <a:tc>
                  <a:txBody>
                    <a:bodyPr/>
                    <a:lstStyle/>
                    <a:p>
                      <a:pPr algn="ctr" fontAlgn="ctr"/>
                      <a:r>
                        <a:rPr lang="zh-CN" altLang="en-US" sz="1200" u="none" strike="noStrike">
                          <a:effectLst/>
                        </a:rPr>
                        <a:t>人才</a:t>
                      </a:r>
                      <a:r>
                        <a:rPr lang="en-US" sz="1200" u="none" strike="noStrike">
                          <a:effectLst/>
                        </a:rPr>
                        <a:t>B</a:t>
                      </a:r>
                      <a:endParaRPr lang="en-US"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200" u="none" strike="noStrike">
                          <a:effectLst/>
                        </a:rPr>
                        <a:t>9    </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200" u="none" strike="noStrike">
                          <a:effectLst/>
                        </a:rPr>
                        <a:t>1    </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200" u="none" strike="noStrike">
                          <a:effectLst/>
                        </a:rPr>
                        <a:t>4    </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36</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3.30192725</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0.70852417</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2.176065696</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3.071265</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538865799"/>
                  </a:ext>
                </a:extLst>
              </a:tr>
              <a:tr h="190527">
                <a:tc>
                  <a:txBody>
                    <a:bodyPr/>
                    <a:lstStyle/>
                    <a:p>
                      <a:pPr algn="ctr" fontAlgn="ctr"/>
                      <a:r>
                        <a:rPr lang="zh-CN" altLang="en-US" sz="1200" u="none" strike="noStrike">
                          <a:effectLst/>
                        </a:rPr>
                        <a:t>人才</a:t>
                      </a:r>
                      <a:r>
                        <a:rPr lang="en-US" sz="1200" u="none" strike="noStrike">
                          <a:effectLst/>
                        </a:rPr>
                        <a:t>C</a:t>
                      </a:r>
                      <a:endParaRPr lang="en-US"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200" u="none" strike="noStrike">
                          <a:effectLst/>
                        </a:rPr>
                        <a:t>5    </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zh-CN" altLang="en-US" sz="1200" u="none" strike="noStrike">
                          <a:effectLst/>
                        </a:rPr>
                        <a:t> </a:t>
                      </a:r>
                      <a:r>
                        <a:rPr lang="en-US" altLang="zh-CN" sz="1200" u="none" strike="noStrike">
                          <a:effectLst/>
                        </a:rPr>
                        <a:t>1/4</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200" u="none" strike="noStrike">
                          <a:effectLst/>
                        </a:rPr>
                        <a:t>1    </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1.25</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1.07721735</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0.23114819</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0.709917432</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3.071265</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384758924"/>
                  </a:ext>
                </a:extLst>
              </a:tr>
              <a:tr h="190527">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ctr" fontAlgn="ctr"/>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extLst>
                  <a:ext uri="{0D108BD9-81ED-4DB2-BD59-A6C34878D82A}">
                    <a16:rowId xmlns:a16="http://schemas.microsoft.com/office/drawing/2014/main" val="3654023791"/>
                  </a:ext>
                </a:extLst>
              </a:tr>
              <a:tr h="190527">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ctr" fontAlgn="ctr"/>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4.66028882</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extLst>
                  <a:ext uri="{0D108BD9-81ED-4DB2-BD59-A6C34878D82A}">
                    <a16:rowId xmlns:a16="http://schemas.microsoft.com/office/drawing/2014/main" val="1813385304"/>
                  </a:ext>
                </a:extLst>
              </a:tr>
              <a:tr h="190527">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ctr" fontAlgn="ctr"/>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extLst>
                  <a:ext uri="{0D108BD9-81ED-4DB2-BD59-A6C34878D82A}">
                    <a16:rowId xmlns:a16="http://schemas.microsoft.com/office/drawing/2014/main" val="440161834"/>
                  </a:ext>
                </a:extLst>
              </a:tr>
              <a:tr h="190527">
                <a:tc>
                  <a:txBody>
                    <a:bodyPr/>
                    <a:lstStyle/>
                    <a:p>
                      <a:pPr algn="r" fontAlgn="b"/>
                      <a:r>
                        <a:rPr lang="en-US" altLang="zh-CN" sz="1200" u="none" strike="noStrike">
                          <a:effectLst/>
                        </a:rPr>
                        <a:t>0.060328</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0.7085242</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0.2311482</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extLst>
                  <a:ext uri="{0D108BD9-81ED-4DB2-BD59-A6C34878D82A}">
                    <a16:rowId xmlns:a16="http://schemas.microsoft.com/office/drawing/2014/main" val="3373149573"/>
                  </a:ext>
                </a:extLst>
              </a:tr>
              <a:tr h="190527">
                <a:tc>
                  <a:txBody>
                    <a:bodyPr/>
                    <a:lstStyle/>
                    <a:p>
                      <a:pPr algn="r" fontAlgn="b"/>
                      <a:r>
                        <a:rPr lang="en-US" altLang="zh-CN" sz="1200" u="none" strike="noStrike">
                          <a:effectLst/>
                        </a:rPr>
                        <a:t>0.060328</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0.7085242</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0.2311482</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extLst>
                  <a:ext uri="{0D108BD9-81ED-4DB2-BD59-A6C34878D82A}">
                    <a16:rowId xmlns:a16="http://schemas.microsoft.com/office/drawing/2014/main" val="2567849087"/>
                  </a:ext>
                </a:extLst>
              </a:tr>
              <a:tr h="190527">
                <a:tc>
                  <a:txBody>
                    <a:bodyPr/>
                    <a:lstStyle/>
                    <a:p>
                      <a:pPr algn="r" fontAlgn="b"/>
                      <a:r>
                        <a:rPr lang="en-US" altLang="zh-CN" sz="1200" u="none" strike="noStrike">
                          <a:effectLst/>
                        </a:rPr>
                        <a:t>0.060328</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0.7085242</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200" u="none" strike="noStrike">
                          <a:effectLst/>
                        </a:rPr>
                        <a:t>0.2311482</a:t>
                      </a:r>
                      <a:endParaRPr lang="en-US" altLang="zh-CN"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a:effectLst/>
                        </a:rPr>
                        <a:t>　</a:t>
                      </a:r>
                      <a:endParaRPr lang="zh-CN" altLang="en-US" sz="1200" b="0" i="0" u="none" strike="noStrike">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zh-CN" altLang="en-US" sz="1200" u="none" strike="noStrike" dirty="0">
                          <a:effectLst/>
                        </a:rPr>
                        <a:t>　</a:t>
                      </a:r>
                      <a:endParaRPr lang="zh-CN" altLang="en-US" sz="1200" b="0" i="0" u="none" strike="noStrike" dirty="0">
                        <a:effectLst/>
                        <a:latin typeface="宋体" panose="02010600030101010101" pitchFamily="2" charset="-122"/>
                        <a:ea typeface="宋体" panose="02010600030101010101" pitchFamily="2" charset="-122"/>
                      </a:endParaRPr>
                    </a:p>
                  </a:txBody>
                  <a:tcPr marL="0" marR="0" marT="0" marB="0" anchor="b"/>
                </a:tc>
                <a:extLst>
                  <a:ext uri="{0D108BD9-81ED-4DB2-BD59-A6C34878D82A}">
                    <a16:rowId xmlns:a16="http://schemas.microsoft.com/office/drawing/2014/main" val="3533466099"/>
                  </a:ext>
                </a:extLst>
              </a:tr>
            </a:tbl>
          </a:graphicData>
        </a:graphic>
      </p:graphicFrame>
      <p:pic>
        <p:nvPicPr>
          <p:cNvPr id="5" name="Object 43">
            <a:extLst>
              <a:ext uri="{FF2B5EF4-FFF2-40B4-BE49-F238E27FC236}">
                <a16:creationId xmlns:a16="http://schemas.microsoft.com/office/drawing/2014/main" id="{FB716AB4-2CB0-463E-A6E5-0727C34426F4}"/>
              </a:ext>
            </a:extLst>
          </p:cNvPr>
          <p:cNvPicPr>
            <a:picLocks noChangeAspect="1"/>
          </p:cNvPicPr>
          <p:nvPr/>
        </p:nvPicPr>
        <p:blipFill>
          <a:blip r:embed="rId2"/>
          <a:stretch>
            <a:fillRect/>
          </a:stretch>
        </p:blipFill>
        <p:spPr>
          <a:xfrm>
            <a:off x="4533900" y="10931525"/>
            <a:ext cx="655638" cy="284163"/>
          </a:xfrm>
          <a:prstGeom prst="rect">
            <a:avLst/>
          </a:prstGeom>
        </p:spPr>
      </p:pic>
      <p:pic>
        <p:nvPicPr>
          <p:cNvPr id="6" name="Object 44">
            <a:extLst>
              <a:ext uri="{FF2B5EF4-FFF2-40B4-BE49-F238E27FC236}">
                <a16:creationId xmlns:a16="http://schemas.microsoft.com/office/drawing/2014/main" id="{9085D491-88DA-4473-AAEC-D369BA18F4B4}"/>
              </a:ext>
            </a:extLst>
          </p:cNvPr>
          <p:cNvPicPr>
            <a:picLocks noChangeAspect="1"/>
          </p:cNvPicPr>
          <p:nvPr/>
        </p:nvPicPr>
        <p:blipFill>
          <a:blip r:embed="rId3"/>
          <a:stretch>
            <a:fillRect/>
          </a:stretch>
        </p:blipFill>
        <p:spPr>
          <a:xfrm>
            <a:off x="5405438" y="10893425"/>
            <a:ext cx="693737" cy="320675"/>
          </a:xfrm>
          <a:prstGeom prst="rect">
            <a:avLst/>
          </a:prstGeom>
        </p:spPr>
      </p:pic>
      <p:pic>
        <p:nvPicPr>
          <p:cNvPr id="7" name="Object 45">
            <a:extLst>
              <a:ext uri="{FF2B5EF4-FFF2-40B4-BE49-F238E27FC236}">
                <a16:creationId xmlns:a16="http://schemas.microsoft.com/office/drawing/2014/main" id="{5E5BEAB1-2537-45FA-870D-9F32F3418947}"/>
              </a:ext>
            </a:extLst>
          </p:cNvPr>
          <p:cNvPicPr>
            <a:picLocks noChangeAspect="1"/>
          </p:cNvPicPr>
          <p:nvPr/>
        </p:nvPicPr>
        <p:blipFill>
          <a:blip r:embed="rId4"/>
          <a:stretch>
            <a:fillRect/>
          </a:stretch>
        </p:blipFill>
        <p:spPr>
          <a:xfrm>
            <a:off x="6230938" y="10893425"/>
            <a:ext cx="731837" cy="304800"/>
          </a:xfrm>
          <a:prstGeom prst="rect">
            <a:avLst/>
          </a:prstGeom>
        </p:spPr>
      </p:pic>
      <p:pic>
        <p:nvPicPr>
          <p:cNvPr id="8" name="Object 46">
            <a:extLst>
              <a:ext uri="{FF2B5EF4-FFF2-40B4-BE49-F238E27FC236}">
                <a16:creationId xmlns:a16="http://schemas.microsoft.com/office/drawing/2014/main" id="{C3686E15-198A-4FD9-9F70-1BDE64695285}"/>
              </a:ext>
            </a:extLst>
          </p:cNvPr>
          <p:cNvPicPr>
            <a:picLocks noChangeAspect="1"/>
          </p:cNvPicPr>
          <p:nvPr/>
        </p:nvPicPr>
        <p:blipFill>
          <a:blip r:embed="rId5"/>
          <a:stretch>
            <a:fillRect/>
          </a:stretch>
        </p:blipFill>
        <p:spPr>
          <a:xfrm>
            <a:off x="8821738" y="10885488"/>
            <a:ext cx="519112" cy="412750"/>
          </a:xfrm>
          <a:prstGeom prst="rect">
            <a:avLst/>
          </a:prstGeom>
        </p:spPr>
      </p:pic>
      <p:pic>
        <p:nvPicPr>
          <p:cNvPr id="9" name="Object 47">
            <a:extLst>
              <a:ext uri="{FF2B5EF4-FFF2-40B4-BE49-F238E27FC236}">
                <a16:creationId xmlns:a16="http://schemas.microsoft.com/office/drawing/2014/main" id="{E732FB96-0BAA-4BE3-A54D-00637DFD911D}"/>
              </a:ext>
            </a:extLst>
          </p:cNvPr>
          <p:cNvPicPr>
            <a:picLocks noChangeAspect="1"/>
          </p:cNvPicPr>
          <p:nvPr/>
        </p:nvPicPr>
        <p:blipFill>
          <a:blip r:embed="rId6"/>
          <a:stretch>
            <a:fillRect/>
          </a:stretch>
        </p:blipFill>
        <p:spPr>
          <a:xfrm>
            <a:off x="9931400" y="10885488"/>
            <a:ext cx="547688" cy="328612"/>
          </a:xfrm>
          <a:prstGeom prst="rect">
            <a:avLst/>
          </a:prstGeom>
        </p:spPr>
      </p:pic>
      <p:pic>
        <p:nvPicPr>
          <p:cNvPr id="10" name="Object 58">
            <a:extLst>
              <a:ext uri="{FF2B5EF4-FFF2-40B4-BE49-F238E27FC236}">
                <a16:creationId xmlns:a16="http://schemas.microsoft.com/office/drawing/2014/main" id="{1D91D6AB-9F07-4AC1-80CD-2093FC0C7E64}"/>
              </a:ext>
            </a:extLst>
          </p:cNvPr>
          <p:cNvPicPr>
            <a:picLocks noChangeAspect="1"/>
          </p:cNvPicPr>
          <p:nvPr/>
        </p:nvPicPr>
        <p:blipFill>
          <a:blip r:embed="rId7"/>
          <a:stretch>
            <a:fillRect/>
          </a:stretch>
        </p:blipFill>
        <p:spPr>
          <a:xfrm>
            <a:off x="10818813" y="10826750"/>
            <a:ext cx="579437" cy="388938"/>
          </a:xfrm>
          <a:prstGeom prst="rect">
            <a:avLst/>
          </a:prstGeom>
        </p:spPr>
      </p:pic>
      <p:pic>
        <p:nvPicPr>
          <p:cNvPr id="14" name="图片 13">
            <a:extLst>
              <a:ext uri="{FF2B5EF4-FFF2-40B4-BE49-F238E27FC236}">
                <a16:creationId xmlns:a16="http://schemas.microsoft.com/office/drawing/2014/main" id="{0606703E-40C9-43F6-9C0C-8EFEB3F4EC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745" y="1549902"/>
            <a:ext cx="10958510" cy="4404742"/>
          </a:xfrm>
          <a:prstGeom prst="rect">
            <a:avLst/>
          </a:prstGeom>
        </p:spPr>
      </p:pic>
    </p:spTree>
    <p:extLst>
      <p:ext uri="{BB962C8B-B14F-4D97-AF65-F5344CB8AC3E}">
        <p14:creationId xmlns:p14="http://schemas.microsoft.com/office/powerpoint/2010/main" val="1365282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641442B-EC36-4DDB-9B70-DF5F22866B51}"/>
              </a:ext>
            </a:extLst>
          </p:cNvPr>
          <p:cNvSpPr txBox="1"/>
          <p:nvPr/>
        </p:nvSpPr>
        <p:spPr>
          <a:xfrm>
            <a:off x="3177784" y="2838967"/>
            <a:ext cx="5836431" cy="590033"/>
          </a:xfrm>
          <a:prstGeom prst="rect">
            <a:avLst/>
          </a:prstGeom>
          <a:noFill/>
        </p:spPr>
        <p:txBody>
          <a:bodyPr wrap="square" rtlCol="0">
            <a:spAutoFit/>
          </a:bodyPr>
          <a:lstStyle/>
          <a:p>
            <a:pPr algn="ctr">
              <a:lnSpc>
                <a:spcPct val="150000"/>
              </a:lnSpc>
            </a:pPr>
            <a:r>
              <a:rPr lang="zh-CN" altLang="en-US" sz="2400" dirty="0"/>
              <a:t>开始实操</a:t>
            </a:r>
            <a:endParaRPr lang="en-US" altLang="zh-CN" sz="2400" dirty="0"/>
          </a:p>
        </p:txBody>
      </p:sp>
    </p:spTree>
    <p:extLst>
      <p:ext uri="{BB962C8B-B14F-4D97-AF65-F5344CB8AC3E}">
        <p14:creationId xmlns:p14="http://schemas.microsoft.com/office/powerpoint/2010/main" val="146502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F7939EEA-9C28-4FA4-A81D-01B2E2A4E0D2}"/>
              </a:ext>
            </a:extLst>
          </p:cNvPr>
          <p:cNvGraphicFramePr/>
          <p:nvPr>
            <p:extLst>
              <p:ext uri="{D42A27DB-BD31-4B8C-83A1-F6EECF244321}">
                <p14:modId xmlns:p14="http://schemas.microsoft.com/office/powerpoint/2010/main" val="1017564916"/>
              </p:ext>
            </p:extLst>
          </p:nvPr>
        </p:nvGraphicFramePr>
        <p:xfrm>
          <a:off x="0" y="1690688"/>
          <a:ext cx="12192000" cy="4100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3610E959-B88A-4A31-A003-12FCE4D7DC7C}"/>
              </a:ext>
            </a:extLst>
          </p:cNvPr>
          <p:cNvSpPr txBox="1"/>
          <p:nvPr/>
        </p:nvSpPr>
        <p:spPr>
          <a:xfrm>
            <a:off x="0" y="6581462"/>
            <a:ext cx="12192000" cy="261610"/>
          </a:xfrm>
          <a:prstGeom prst="rect">
            <a:avLst/>
          </a:prstGeom>
          <a:noFill/>
        </p:spPr>
        <p:txBody>
          <a:bodyPr wrap="square" rtlCol="0">
            <a:spAutoFit/>
          </a:bodyPr>
          <a:lstStyle/>
          <a:p>
            <a:r>
              <a:rPr lang="zh-CN" altLang="en-US" sz="1100" dirty="0"/>
              <a:t>注：以上</a:t>
            </a:r>
            <a:r>
              <a:rPr lang="en-US" altLang="zh-CN" sz="1100" dirty="0"/>
              <a:t>5</a:t>
            </a:r>
            <a:r>
              <a:rPr lang="zh-CN" altLang="en-US" sz="1100" dirty="0"/>
              <a:t>个维度的指标，仅为参考。具体请依照奥卡姆剃刀定律（即</a:t>
            </a:r>
            <a:r>
              <a:rPr lang="en-US" altLang="zh-CN" sz="1100" dirty="0"/>
              <a:t>“</a:t>
            </a:r>
            <a:r>
              <a:rPr lang="zh-CN" altLang="en-US" sz="1100" dirty="0"/>
              <a:t>简单有效原理</a:t>
            </a:r>
            <a:r>
              <a:rPr lang="en-US" altLang="zh-CN" sz="1100" dirty="0"/>
              <a:t>” </a:t>
            </a:r>
            <a:r>
              <a:rPr lang="zh-CN" altLang="en-US" sz="1100" dirty="0"/>
              <a:t>）找出实际业务中影响排期的主要矛盾，抓大放小，对决策模型进行合理裁剪，指标最好保持在</a:t>
            </a:r>
            <a:r>
              <a:rPr lang="en-US" altLang="zh-CN" sz="1100" dirty="0"/>
              <a:t>5</a:t>
            </a:r>
            <a:r>
              <a:rPr lang="zh-CN" altLang="en-US" sz="1100" dirty="0"/>
              <a:t>个以下。</a:t>
            </a:r>
          </a:p>
        </p:txBody>
      </p:sp>
      <p:graphicFrame>
        <p:nvGraphicFramePr>
          <p:cNvPr id="8" name="图示 7">
            <a:extLst>
              <a:ext uri="{FF2B5EF4-FFF2-40B4-BE49-F238E27FC236}">
                <a16:creationId xmlns:a16="http://schemas.microsoft.com/office/drawing/2014/main" id="{420FEAED-0D69-4D07-86A1-2C50573C490B}"/>
              </a:ext>
            </a:extLst>
          </p:cNvPr>
          <p:cNvGraphicFramePr/>
          <p:nvPr>
            <p:extLst>
              <p:ext uri="{D42A27DB-BD31-4B8C-83A1-F6EECF244321}">
                <p14:modId xmlns:p14="http://schemas.microsoft.com/office/powerpoint/2010/main" val="1975393930"/>
              </p:ext>
            </p:extLst>
          </p:nvPr>
        </p:nvGraphicFramePr>
        <p:xfrm>
          <a:off x="876300" y="0"/>
          <a:ext cx="10439399" cy="13912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70240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D7676F4-CCDE-4359-BE38-9008A962B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619" y="2566927"/>
            <a:ext cx="9644762" cy="1522858"/>
          </a:xfrm>
          <a:prstGeom prst="rect">
            <a:avLst/>
          </a:prstGeom>
        </p:spPr>
      </p:pic>
      <p:cxnSp>
        <p:nvCxnSpPr>
          <p:cNvPr id="8" name="直接箭头连接符 7">
            <a:extLst>
              <a:ext uri="{FF2B5EF4-FFF2-40B4-BE49-F238E27FC236}">
                <a16:creationId xmlns:a16="http://schemas.microsoft.com/office/drawing/2014/main" id="{CC69DE93-7B71-4F5D-82E1-FB71910D30A1}"/>
              </a:ext>
            </a:extLst>
          </p:cNvPr>
          <p:cNvCxnSpPr/>
          <p:nvPr/>
        </p:nvCxnSpPr>
        <p:spPr>
          <a:xfrm flipH="1">
            <a:off x="3385222" y="2986391"/>
            <a:ext cx="350196" cy="1167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5D1EDAB-A5CF-4144-A6E0-74C752C463BE}"/>
              </a:ext>
            </a:extLst>
          </p:cNvPr>
          <p:cNvCxnSpPr/>
          <p:nvPr/>
        </p:nvCxnSpPr>
        <p:spPr>
          <a:xfrm flipH="1">
            <a:off x="4422846" y="3211624"/>
            <a:ext cx="350196" cy="1167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A170F2F-5FA4-4253-AFC0-7BAF8F566577}"/>
              </a:ext>
            </a:extLst>
          </p:cNvPr>
          <p:cNvCxnSpPr/>
          <p:nvPr/>
        </p:nvCxnSpPr>
        <p:spPr>
          <a:xfrm flipH="1">
            <a:off x="5285361" y="3424136"/>
            <a:ext cx="350196" cy="1167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303639C4-16BF-4418-A9F5-954FD466472D}"/>
              </a:ext>
            </a:extLst>
          </p:cNvPr>
          <p:cNvCxnSpPr/>
          <p:nvPr/>
        </p:nvCxnSpPr>
        <p:spPr>
          <a:xfrm flipH="1">
            <a:off x="6281638" y="3644630"/>
            <a:ext cx="350196" cy="1167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AA65BB1-7328-42B3-B347-2A0482DBD060}"/>
              </a:ext>
            </a:extLst>
          </p:cNvPr>
          <p:cNvCxnSpPr>
            <a:cxnSpLocks/>
          </p:cNvCxnSpPr>
          <p:nvPr/>
        </p:nvCxnSpPr>
        <p:spPr>
          <a:xfrm flipH="1">
            <a:off x="3453319" y="2986391"/>
            <a:ext cx="1319723" cy="3419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880D1D6-6537-4608-B99E-9C79FE857947}"/>
              </a:ext>
            </a:extLst>
          </p:cNvPr>
          <p:cNvCxnSpPr>
            <a:cxnSpLocks/>
          </p:cNvCxnSpPr>
          <p:nvPr/>
        </p:nvCxnSpPr>
        <p:spPr>
          <a:xfrm flipH="1">
            <a:off x="4520119" y="3183937"/>
            <a:ext cx="1319723" cy="3419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AE6EF1C-D04A-41B4-9DDC-419720CF7B7E}"/>
              </a:ext>
            </a:extLst>
          </p:cNvPr>
          <p:cNvCxnSpPr>
            <a:cxnSpLocks/>
          </p:cNvCxnSpPr>
          <p:nvPr/>
        </p:nvCxnSpPr>
        <p:spPr>
          <a:xfrm flipH="1">
            <a:off x="5312112" y="3424136"/>
            <a:ext cx="1399973" cy="3837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481B998F-1105-40F4-BD81-B7A26413F06F}"/>
              </a:ext>
            </a:extLst>
          </p:cNvPr>
          <p:cNvSpPr txBox="1"/>
          <p:nvPr/>
        </p:nvSpPr>
        <p:spPr>
          <a:xfrm>
            <a:off x="0" y="6427113"/>
            <a:ext cx="12192000" cy="430887"/>
          </a:xfrm>
          <a:prstGeom prst="rect">
            <a:avLst/>
          </a:prstGeom>
          <a:noFill/>
        </p:spPr>
        <p:txBody>
          <a:bodyPr wrap="square" rtlCol="0">
            <a:spAutoFit/>
          </a:bodyPr>
          <a:lstStyle/>
          <a:p>
            <a:r>
              <a:rPr lang="zh-CN" altLang="en-US" sz="1100" dirty="0"/>
              <a:t>注：以上为</a:t>
            </a:r>
            <a:r>
              <a:rPr lang="en-US" altLang="zh-CN" sz="1100" dirty="0"/>
              <a:t>5*5</a:t>
            </a:r>
            <a:r>
              <a:rPr lang="zh-CN" altLang="en-US" sz="1100" dirty="0"/>
              <a:t>指标的准则层判断矩阵，由最高决策人进行判断打分（标度）。其中对角线为各个指标自己对自己的判断，标值肯定为</a:t>
            </a:r>
            <a:r>
              <a:rPr lang="en-US" altLang="zh-CN" sz="1100" dirty="0"/>
              <a:t>1/1</a:t>
            </a:r>
            <a:r>
              <a:rPr lang="zh-CN" altLang="en-US" sz="1100" dirty="0"/>
              <a:t>。其他如第二行第一列，也就是</a:t>
            </a:r>
            <a:r>
              <a:rPr lang="en-US" altLang="zh-CN" sz="1100" dirty="0"/>
              <a:t>【</a:t>
            </a:r>
            <a:r>
              <a:rPr lang="zh-CN" altLang="en-US" sz="1100" dirty="0"/>
              <a:t>客户优质性</a:t>
            </a:r>
            <a:r>
              <a:rPr lang="en-US" altLang="zh-CN" sz="1100" dirty="0"/>
              <a:t>】</a:t>
            </a:r>
            <a:r>
              <a:rPr lang="zh-CN" altLang="en-US" sz="1100" dirty="0"/>
              <a:t>与</a:t>
            </a:r>
            <a:r>
              <a:rPr lang="en-US" altLang="zh-CN" sz="1100" dirty="0"/>
              <a:t>【</a:t>
            </a:r>
            <a:r>
              <a:rPr lang="zh-CN" altLang="en-US" sz="1100" dirty="0"/>
              <a:t>战略重要性</a:t>
            </a:r>
            <a:r>
              <a:rPr lang="en-US" altLang="zh-CN" sz="1100" dirty="0"/>
              <a:t>】</a:t>
            </a:r>
            <a:r>
              <a:rPr lang="zh-CN" altLang="en-US" sz="1100" dirty="0"/>
              <a:t>对比，假设决策人认为</a:t>
            </a:r>
            <a:r>
              <a:rPr lang="en-US" altLang="zh-CN" sz="1100" dirty="0"/>
              <a:t>【</a:t>
            </a:r>
            <a:r>
              <a:rPr lang="zh-CN" altLang="en-US" sz="1100" dirty="0"/>
              <a:t>客户优质性</a:t>
            </a:r>
            <a:r>
              <a:rPr lang="en-US" altLang="zh-CN" sz="1100" dirty="0"/>
              <a:t>】</a:t>
            </a:r>
            <a:r>
              <a:rPr lang="zh-CN" altLang="en-US" sz="1100" dirty="0"/>
              <a:t>比</a:t>
            </a:r>
            <a:r>
              <a:rPr lang="en-US" altLang="zh-CN" sz="1100" dirty="0"/>
              <a:t>【</a:t>
            </a:r>
            <a:r>
              <a:rPr lang="zh-CN" altLang="en-US" sz="1100" dirty="0"/>
              <a:t>战略重要性</a:t>
            </a:r>
            <a:r>
              <a:rPr lang="en-US" altLang="zh-CN" sz="1100" dirty="0"/>
              <a:t>】</a:t>
            </a:r>
            <a:r>
              <a:rPr lang="zh-CN" altLang="en-US" sz="1100" dirty="0"/>
              <a:t>稍微不重要，那么就可以标值为</a:t>
            </a:r>
            <a:r>
              <a:rPr lang="en-US" altLang="zh-CN" sz="1100" dirty="0"/>
              <a:t>1/3</a:t>
            </a:r>
            <a:r>
              <a:rPr lang="zh-CN" altLang="en-US" sz="1100" dirty="0"/>
              <a:t>，对角的标值肯定为</a:t>
            </a:r>
            <a:r>
              <a:rPr lang="en-US" altLang="zh-CN" sz="1100" dirty="0"/>
              <a:t>3/1</a:t>
            </a:r>
            <a:r>
              <a:rPr lang="zh-CN" altLang="en-US" sz="1100" dirty="0"/>
              <a:t>。</a:t>
            </a:r>
            <a:r>
              <a:rPr lang="en-US" altLang="zh-CN" sz="1100" dirty="0"/>
              <a:t>F1-F5</a:t>
            </a:r>
            <a:r>
              <a:rPr lang="zh-CN" altLang="en-US" sz="1100" dirty="0"/>
              <a:t>代表右侧的</a:t>
            </a:r>
            <a:r>
              <a:rPr lang="en-US" altLang="zh-CN" sz="1100" dirty="0"/>
              <a:t>5</a:t>
            </a:r>
            <a:r>
              <a:rPr lang="zh-CN" altLang="en-US" sz="1100" dirty="0"/>
              <a:t>个指标。</a:t>
            </a:r>
          </a:p>
        </p:txBody>
      </p:sp>
      <p:graphicFrame>
        <p:nvGraphicFramePr>
          <p:cNvPr id="15" name="图示 14">
            <a:extLst>
              <a:ext uri="{FF2B5EF4-FFF2-40B4-BE49-F238E27FC236}">
                <a16:creationId xmlns:a16="http://schemas.microsoft.com/office/drawing/2014/main" id="{340F6758-2156-4F69-9002-A6C0957A7CC1}"/>
              </a:ext>
            </a:extLst>
          </p:cNvPr>
          <p:cNvGraphicFramePr/>
          <p:nvPr>
            <p:extLst>
              <p:ext uri="{D42A27DB-BD31-4B8C-83A1-F6EECF244321}">
                <p14:modId xmlns:p14="http://schemas.microsoft.com/office/powerpoint/2010/main" val="4183182057"/>
              </p:ext>
            </p:extLst>
          </p:nvPr>
        </p:nvGraphicFramePr>
        <p:xfrm>
          <a:off x="876300" y="0"/>
          <a:ext cx="10439399" cy="1391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284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7DA86D6-AF3A-428E-B315-A542C9640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047" y="2600428"/>
            <a:ext cx="9561905" cy="1657143"/>
          </a:xfrm>
          <a:prstGeom prst="rect">
            <a:avLst/>
          </a:prstGeom>
        </p:spPr>
      </p:pic>
      <p:sp>
        <p:nvSpPr>
          <p:cNvPr id="19" name="文本框 18">
            <a:extLst>
              <a:ext uri="{FF2B5EF4-FFF2-40B4-BE49-F238E27FC236}">
                <a16:creationId xmlns:a16="http://schemas.microsoft.com/office/drawing/2014/main" id="{481B998F-1105-40F4-BD81-B7A26413F06F}"/>
              </a:ext>
            </a:extLst>
          </p:cNvPr>
          <p:cNvSpPr txBox="1"/>
          <p:nvPr/>
        </p:nvSpPr>
        <p:spPr>
          <a:xfrm>
            <a:off x="-1" y="6596390"/>
            <a:ext cx="12192000" cy="261610"/>
          </a:xfrm>
          <a:prstGeom prst="rect">
            <a:avLst/>
          </a:prstGeom>
          <a:noFill/>
        </p:spPr>
        <p:txBody>
          <a:bodyPr wrap="square" rtlCol="0">
            <a:spAutoFit/>
          </a:bodyPr>
          <a:lstStyle/>
          <a:p>
            <a:r>
              <a:rPr lang="zh-CN" altLang="en-US" sz="1100" dirty="0"/>
              <a:t>注：以上为</a:t>
            </a:r>
            <a:r>
              <a:rPr lang="en-US" altLang="zh-CN" sz="1100" dirty="0"/>
              <a:t>7*7</a:t>
            </a:r>
            <a:r>
              <a:rPr lang="zh-CN" altLang="en-US" sz="1100" dirty="0"/>
              <a:t>项目的指标层判断矩阵，由指标决策人进行判断打分（标度）。</a:t>
            </a:r>
            <a:r>
              <a:rPr lang="en-US" altLang="zh-CN" sz="1100" dirty="0"/>
              <a:t>P1—P7</a:t>
            </a:r>
            <a:r>
              <a:rPr lang="zh-CN" altLang="en-US" sz="1100" dirty="0"/>
              <a:t>代表右侧的</a:t>
            </a:r>
            <a:r>
              <a:rPr lang="en-US" altLang="zh-CN" sz="1100" dirty="0"/>
              <a:t>7</a:t>
            </a:r>
            <a:r>
              <a:rPr lang="zh-CN" altLang="en-US" sz="1100" dirty="0"/>
              <a:t>个项目。此处仅举了一个“时效紧迫性”指标下</a:t>
            </a:r>
            <a:r>
              <a:rPr lang="en-US" altLang="zh-CN" sz="1100" dirty="0"/>
              <a:t>P1-P7</a:t>
            </a:r>
            <a:r>
              <a:rPr lang="zh-CN" altLang="en-US" sz="1100" dirty="0"/>
              <a:t>项目的两两比较，其他</a:t>
            </a:r>
            <a:r>
              <a:rPr lang="en-US" altLang="zh-CN" sz="1100" dirty="0"/>
              <a:t>4</a:t>
            </a:r>
            <a:r>
              <a:rPr lang="zh-CN" altLang="en-US" sz="1100" dirty="0"/>
              <a:t>个指标也一样做法。</a:t>
            </a:r>
          </a:p>
        </p:txBody>
      </p:sp>
      <p:graphicFrame>
        <p:nvGraphicFramePr>
          <p:cNvPr id="15" name="图示 14">
            <a:extLst>
              <a:ext uri="{FF2B5EF4-FFF2-40B4-BE49-F238E27FC236}">
                <a16:creationId xmlns:a16="http://schemas.microsoft.com/office/drawing/2014/main" id="{340F6758-2156-4F69-9002-A6C0957A7CC1}"/>
              </a:ext>
            </a:extLst>
          </p:cNvPr>
          <p:cNvGraphicFramePr/>
          <p:nvPr>
            <p:extLst>
              <p:ext uri="{D42A27DB-BD31-4B8C-83A1-F6EECF244321}">
                <p14:modId xmlns:p14="http://schemas.microsoft.com/office/powerpoint/2010/main" val="160552888"/>
              </p:ext>
            </p:extLst>
          </p:nvPr>
        </p:nvGraphicFramePr>
        <p:xfrm>
          <a:off x="876300" y="0"/>
          <a:ext cx="10439399" cy="1391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547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481B998F-1105-40F4-BD81-B7A26413F06F}"/>
              </a:ext>
            </a:extLst>
          </p:cNvPr>
          <p:cNvSpPr txBox="1"/>
          <p:nvPr/>
        </p:nvSpPr>
        <p:spPr>
          <a:xfrm>
            <a:off x="-1" y="6596390"/>
            <a:ext cx="12192000" cy="261610"/>
          </a:xfrm>
          <a:prstGeom prst="rect">
            <a:avLst/>
          </a:prstGeom>
          <a:noFill/>
        </p:spPr>
        <p:txBody>
          <a:bodyPr wrap="square" rtlCol="0">
            <a:spAutoFit/>
          </a:bodyPr>
          <a:lstStyle/>
          <a:p>
            <a:r>
              <a:rPr lang="zh-CN" altLang="en-US" sz="1100" dirty="0"/>
              <a:t>注：以上为</a:t>
            </a:r>
            <a:r>
              <a:rPr lang="en-US" altLang="zh-CN" sz="1100" dirty="0"/>
              <a:t>7*7</a:t>
            </a:r>
            <a:r>
              <a:rPr lang="zh-CN" altLang="en-US" sz="1100" dirty="0"/>
              <a:t>项目的指标层判断矩阵，由指标决策人进行判断打分（标度）。</a:t>
            </a:r>
            <a:r>
              <a:rPr lang="en-US" altLang="zh-CN" sz="1100" dirty="0"/>
              <a:t>P1—P7</a:t>
            </a:r>
            <a:r>
              <a:rPr lang="zh-CN" altLang="en-US" sz="1100" dirty="0"/>
              <a:t>代表右侧的</a:t>
            </a:r>
            <a:r>
              <a:rPr lang="en-US" altLang="zh-CN" sz="1100" dirty="0"/>
              <a:t>7</a:t>
            </a:r>
            <a:r>
              <a:rPr lang="zh-CN" altLang="en-US" sz="1100" dirty="0"/>
              <a:t>个项目。</a:t>
            </a:r>
          </a:p>
        </p:txBody>
      </p:sp>
      <p:graphicFrame>
        <p:nvGraphicFramePr>
          <p:cNvPr id="15" name="图示 14">
            <a:extLst>
              <a:ext uri="{FF2B5EF4-FFF2-40B4-BE49-F238E27FC236}">
                <a16:creationId xmlns:a16="http://schemas.microsoft.com/office/drawing/2014/main" id="{340F6758-2156-4F69-9002-A6C0957A7CC1}"/>
              </a:ext>
            </a:extLst>
          </p:cNvPr>
          <p:cNvGraphicFramePr/>
          <p:nvPr>
            <p:extLst>
              <p:ext uri="{D42A27DB-BD31-4B8C-83A1-F6EECF244321}">
                <p14:modId xmlns:p14="http://schemas.microsoft.com/office/powerpoint/2010/main" val="4061801993"/>
              </p:ext>
            </p:extLst>
          </p:nvPr>
        </p:nvGraphicFramePr>
        <p:xfrm>
          <a:off x="876300" y="0"/>
          <a:ext cx="10439399" cy="1391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图片 3">
            <a:extLst>
              <a:ext uri="{FF2B5EF4-FFF2-40B4-BE49-F238E27FC236}">
                <a16:creationId xmlns:a16="http://schemas.microsoft.com/office/drawing/2014/main" id="{EB3F9CDB-98DA-471D-A461-BE54C86FB4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38856" y="4394880"/>
            <a:ext cx="7514286" cy="2019048"/>
          </a:xfrm>
          <a:prstGeom prst="rect">
            <a:avLst/>
          </a:prstGeom>
        </p:spPr>
      </p:pic>
      <p:pic>
        <p:nvPicPr>
          <p:cNvPr id="6" name="图片 5">
            <a:extLst>
              <a:ext uri="{FF2B5EF4-FFF2-40B4-BE49-F238E27FC236}">
                <a16:creationId xmlns:a16="http://schemas.microsoft.com/office/drawing/2014/main" id="{3CBC9DCC-2012-4576-BDB0-FC1516DD87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3731" y="1572022"/>
            <a:ext cx="9523809" cy="1676190"/>
          </a:xfrm>
          <a:prstGeom prst="rect">
            <a:avLst/>
          </a:prstGeom>
        </p:spPr>
      </p:pic>
    </p:spTree>
    <p:extLst>
      <p:ext uri="{BB962C8B-B14F-4D97-AF65-F5344CB8AC3E}">
        <p14:creationId xmlns:p14="http://schemas.microsoft.com/office/powerpoint/2010/main" val="4160769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B6CC3-B551-4208-AFE9-09C4403DDA2E}"/>
              </a:ext>
            </a:extLst>
          </p:cNvPr>
          <p:cNvSpPr>
            <a:spLocks noGrp="1"/>
          </p:cNvSpPr>
          <p:nvPr>
            <p:ph type="title"/>
          </p:nvPr>
        </p:nvSpPr>
        <p:spPr/>
        <p:txBody>
          <a:bodyPr/>
          <a:lstStyle/>
          <a:p>
            <a:r>
              <a:rPr lang="zh-CN" altLang="en-US" dirty="0"/>
              <a:t>工具介绍</a:t>
            </a:r>
            <a:r>
              <a:rPr lang="en-US" altLang="zh-CN" dirty="0"/>
              <a:t>——</a:t>
            </a:r>
            <a:r>
              <a:rPr lang="zh-CN" altLang="en-US" dirty="0"/>
              <a:t>网上共享</a:t>
            </a:r>
            <a:r>
              <a:rPr lang="en-US" altLang="zh-CN" dirty="0"/>
              <a:t>VBA</a:t>
            </a:r>
            <a:r>
              <a:rPr lang="zh-CN" altLang="en-US" dirty="0"/>
              <a:t>工具凑合用用</a:t>
            </a:r>
          </a:p>
        </p:txBody>
      </p:sp>
      <p:pic>
        <p:nvPicPr>
          <p:cNvPr id="4" name="图片 3">
            <a:extLst>
              <a:ext uri="{FF2B5EF4-FFF2-40B4-BE49-F238E27FC236}">
                <a16:creationId xmlns:a16="http://schemas.microsoft.com/office/drawing/2014/main" id="{2D6BA470-73E8-4F4E-9BB5-0257993BA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90" y="1607161"/>
            <a:ext cx="11647619" cy="4885714"/>
          </a:xfrm>
          <a:prstGeom prst="rect">
            <a:avLst/>
          </a:prstGeom>
        </p:spPr>
      </p:pic>
      <p:sp>
        <p:nvSpPr>
          <p:cNvPr id="5" name="文本框 4">
            <a:extLst>
              <a:ext uri="{FF2B5EF4-FFF2-40B4-BE49-F238E27FC236}">
                <a16:creationId xmlns:a16="http://schemas.microsoft.com/office/drawing/2014/main" id="{F97A506F-E706-4400-8289-7E7F67FD3010}"/>
              </a:ext>
            </a:extLst>
          </p:cNvPr>
          <p:cNvSpPr txBox="1"/>
          <p:nvPr/>
        </p:nvSpPr>
        <p:spPr>
          <a:xfrm>
            <a:off x="-1" y="6596390"/>
            <a:ext cx="12192000" cy="261610"/>
          </a:xfrm>
          <a:prstGeom prst="rect">
            <a:avLst/>
          </a:prstGeom>
          <a:noFill/>
        </p:spPr>
        <p:txBody>
          <a:bodyPr wrap="square" rtlCol="0">
            <a:spAutoFit/>
          </a:bodyPr>
          <a:lstStyle/>
          <a:p>
            <a:r>
              <a:rPr lang="zh-CN" altLang="en-US" sz="1100" dirty="0"/>
              <a:t>注：“人员数”就是“项目数量”，点击“创建框架”按钮后，</a:t>
            </a:r>
            <a:r>
              <a:rPr lang="en-US" altLang="zh-CN" sz="1100" dirty="0"/>
              <a:t>VBA</a:t>
            </a:r>
            <a:r>
              <a:rPr lang="zh-CN" altLang="en-US" sz="1100" dirty="0"/>
              <a:t>会自动初始化准则层和指标层的判断矩阵，打分后点击“统计分”按钮，会自动算出综合评分。</a:t>
            </a:r>
          </a:p>
        </p:txBody>
      </p:sp>
    </p:spTree>
    <p:extLst>
      <p:ext uri="{BB962C8B-B14F-4D97-AF65-F5344CB8AC3E}">
        <p14:creationId xmlns:p14="http://schemas.microsoft.com/office/powerpoint/2010/main" val="225244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B6CC3-B551-4208-AFE9-09C4403DDA2E}"/>
              </a:ext>
            </a:extLst>
          </p:cNvPr>
          <p:cNvSpPr>
            <a:spLocks noGrp="1"/>
          </p:cNvSpPr>
          <p:nvPr>
            <p:ph type="title"/>
          </p:nvPr>
        </p:nvSpPr>
        <p:spPr/>
        <p:txBody>
          <a:bodyPr/>
          <a:lstStyle/>
          <a:p>
            <a:r>
              <a:rPr lang="zh-CN" altLang="en-US" dirty="0"/>
              <a:t>其他工具介绍</a:t>
            </a:r>
            <a:r>
              <a:rPr lang="en-US" altLang="zh-CN" dirty="0"/>
              <a:t>——SPSS</a:t>
            </a:r>
            <a:r>
              <a:rPr lang="en-US" altLang="zh-CN" dirty="0">
                <a:solidFill>
                  <a:schemeClr val="accent1"/>
                </a:solidFill>
              </a:rPr>
              <a:t>PRO</a:t>
            </a:r>
            <a:endParaRPr lang="zh-CN" altLang="en-US" dirty="0">
              <a:solidFill>
                <a:schemeClr val="accent1"/>
              </a:solidFill>
            </a:endParaRPr>
          </a:p>
        </p:txBody>
      </p:sp>
      <p:pic>
        <p:nvPicPr>
          <p:cNvPr id="1026" name="Picture 2">
            <a:extLst>
              <a:ext uri="{FF2B5EF4-FFF2-40B4-BE49-F238E27FC236}">
                <a16:creationId xmlns:a16="http://schemas.microsoft.com/office/drawing/2014/main" id="{254390DE-D26D-4883-A36F-FC2B80BF8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7" y="1492250"/>
            <a:ext cx="11083636" cy="5207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7797BC6E-FBC0-4A93-95D1-97DA77B702A9}"/>
              </a:ext>
            </a:extLst>
          </p:cNvPr>
          <p:cNvSpPr txBox="1"/>
          <p:nvPr/>
        </p:nvSpPr>
        <p:spPr>
          <a:xfrm>
            <a:off x="-1" y="6596390"/>
            <a:ext cx="12192000" cy="261610"/>
          </a:xfrm>
          <a:prstGeom prst="rect">
            <a:avLst/>
          </a:prstGeom>
          <a:noFill/>
        </p:spPr>
        <p:txBody>
          <a:bodyPr wrap="square" rtlCol="0">
            <a:spAutoFit/>
          </a:bodyPr>
          <a:lstStyle/>
          <a:p>
            <a:r>
              <a:rPr lang="zh-CN" altLang="en-US" sz="1100" dirty="0"/>
              <a:t>注：</a:t>
            </a:r>
            <a:r>
              <a:rPr lang="en-US" altLang="zh-CN" sz="1100" dirty="0"/>
              <a:t>https://www.spsspro.com/</a:t>
            </a:r>
            <a:endParaRPr lang="zh-CN" altLang="en-US" sz="1100" dirty="0"/>
          </a:p>
        </p:txBody>
      </p:sp>
    </p:spTree>
    <p:extLst>
      <p:ext uri="{BB962C8B-B14F-4D97-AF65-F5344CB8AC3E}">
        <p14:creationId xmlns:p14="http://schemas.microsoft.com/office/powerpoint/2010/main" val="1324556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B6CC3-B551-4208-AFE9-09C4403DDA2E}"/>
              </a:ext>
            </a:extLst>
          </p:cNvPr>
          <p:cNvSpPr>
            <a:spLocks noGrp="1"/>
          </p:cNvSpPr>
          <p:nvPr>
            <p:ph type="title"/>
          </p:nvPr>
        </p:nvSpPr>
        <p:spPr/>
        <p:txBody>
          <a:bodyPr/>
          <a:lstStyle/>
          <a:p>
            <a:r>
              <a:rPr lang="zh-CN" altLang="en-US" dirty="0"/>
              <a:t>其他工具介绍</a:t>
            </a:r>
            <a:r>
              <a:rPr lang="en-US" altLang="zh-CN" dirty="0"/>
              <a:t>——SPSSPOR</a:t>
            </a:r>
            <a:endParaRPr lang="zh-CN" altLang="en-US" dirty="0"/>
          </a:p>
        </p:txBody>
      </p:sp>
      <p:pic>
        <p:nvPicPr>
          <p:cNvPr id="4" name="图片 3">
            <a:extLst>
              <a:ext uri="{FF2B5EF4-FFF2-40B4-BE49-F238E27FC236}">
                <a16:creationId xmlns:a16="http://schemas.microsoft.com/office/drawing/2014/main" id="{89B1306D-B53A-4AEB-BDFF-BAC76505D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97" y="0"/>
            <a:ext cx="12136806" cy="6858000"/>
          </a:xfrm>
          <a:prstGeom prst="rect">
            <a:avLst/>
          </a:prstGeom>
        </p:spPr>
      </p:pic>
      <p:sp>
        <p:nvSpPr>
          <p:cNvPr id="6" name="文本框 5">
            <a:extLst>
              <a:ext uri="{FF2B5EF4-FFF2-40B4-BE49-F238E27FC236}">
                <a16:creationId xmlns:a16="http://schemas.microsoft.com/office/drawing/2014/main" id="{68CFBA44-6936-43DD-9105-D7F1B7B843E3}"/>
              </a:ext>
            </a:extLst>
          </p:cNvPr>
          <p:cNvSpPr txBox="1"/>
          <p:nvPr/>
        </p:nvSpPr>
        <p:spPr>
          <a:xfrm>
            <a:off x="-1" y="6596390"/>
            <a:ext cx="12192000" cy="261610"/>
          </a:xfrm>
          <a:prstGeom prst="rect">
            <a:avLst/>
          </a:prstGeom>
          <a:noFill/>
        </p:spPr>
        <p:txBody>
          <a:bodyPr wrap="square" rtlCol="0">
            <a:spAutoFit/>
          </a:bodyPr>
          <a:lstStyle/>
          <a:p>
            <a:r>
              <a:rPr lang="zh-CN" altLang="en-US" sz="1100" dirty="0"/>
              <a:t>注：看个头尾吧，当中步骤忘了截屏咧，不过知道</a:t>
            </a:r>
            <a:r>
              <a:rPr lang="en-US" altLang="zh-CN" sz="1100" dirty="0"/>
              <a:t>AHP</a:t>
            </a:r>
            <a:r>
              <a:rPr lang="zh-CN" altLang="en-US" sz="1100" dirty="0"/>
              <a:t>原理的话，很容易猜出下一步怎么操作，一步步很简单快捷。</a:t>
            </a:r>
          </a:p>
        </p:txBody>
      </p:sp>
    </p:spTree>
    <p:extLst>
      <p:ext uri="{BB962C8B-B14F-4D97-AF65-F5344CB8AC3E}">
        <p14:creationId xmlns:p14="http://schemas.microsoft.com/office/powerpoint/2010/main" val="1227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B6CC3-B551-4208-AFE9-09C4403DDA2E}"/>
              </a:ext>
            </a:extLst>
          </p:cNvPr>
          <p:cNvSpPr>
            <a:spLocks noGrp="1"/>
          </p:cNvSpPr>
          <p:nvPr>
            <p:ph type="title"/>
          </p:nvPr>
        </p:nvSpPr>
        <p:spPr/>
        <p:txBody>
          <a:bodyPr/>
          <a:lstStyle/>
          <a:p>
            <a:r>
              <a:rPr lang="zh-CN" altLang="en-US" dirty="0"/>
              <a:t>其他工具介绍</a:t>
            </a:r>
            <a:r>
              <a:rPr lang="en-US" altLang="zh-CN" dirty="0"/>
              <a:t>——SPSSPOR</a:t>
            </a:r>
            <a:endParaRPr lang="zh-CN" altLang="en-US" dirty="0"/>
          </a:p>
        </p:txBody>
      </p:sp>
      <p:pic>
        <p:nvPicPr>
          <p:cNvPr id="7" name="图片 6">
            <a:extLst>
              <a:ext uri="{FF2B5EF4-FFF2-40B4-BE49-F238E27FC236}">
                <a16:creationId xmlns:a16="http://schemas.microsoft.com/office/drawing/2014/main" id="{8D553764-CB22-4FA5-AD1B-293E01314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6875"/>
            <a:ext cx="12192000" cy="6064250"/>
          </a:xfrm>
          <a:prstGeom prst="rect">
            <a:avLst/>
          </a:prstGeom>
        </p:spPr>
      </p:pic>
      <p:sp>
        <p:nvSpPr>
          <p:cNvPr id="11" name="文本框 10">
            <a:extLst>
              <a:ext uri="{FF2B5EF4-FFF2-40B4-BE49-F238E27FC236}">
                <a16:creationId xmlns:a16="http://schemas.microsoft.com/office/drawing/2014/main" id="{CE2C9C70-82A7-478B-AABE-3C831AAEA5B8}"/>
              </a:ext>
            </a:extLst>
          </p:cNvPr>
          <p:cNvSpPr txBox="1"/>
          <p:nvPr/>
        </p:nvSpPr>
        <p:spPr>
          <a:xfrm>
            <a:off x="-1" y="6596390"/>
            <a:ext cx="12192000" cy="261610"/>
          </a:xfrm>
          <a:prstGeom prst="rect">
            <a:avLst/>
          </a:prstGeom>
          <a:noFill/>
        </p:spPr>
        <p:txBody>
          <a:bodyPr wrap="square" rtlCol="0">
            <a:spAutoFit/>
          </a:bodyPr>
          <a:lstStyle/>
          <a:p>
            <a:r>
              <a:rPr lang="zh-CN" altLang="en-US" sz="1100" dirty="0"/>
              <a:t>注：看个头尾吧，当中步骤忘了截屏咧，不过知道</a:t>
            </a:r>
            <a:r>
              <a:rPr lang="en-US" altLang="zh-CN" sz="1100" dirty="0"/>
              <a:t>AHP</a:t>
            </a:r>
            <a:r>
              <a:rPr lang="zh-CN" altLang="en-US" sz="1100" dirty="0"/>
              <a:t>原理的话，很容易猜出下一步怎么操作，一步步很简单快捷。</a:t>
            </a:r>
          </a:p>
        </p:txBody>
      </p:sp>
    </p:spTree>
    <p:extLst>
      <p:ext uri="{BB962C8B-B14F-4D97-AF65-F5344CB8AC3E}">
        <p14:creationId xmlns:p14="http://schemas.microsoft.com/office/powerpoint/2010/main" val="76945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3AA04-3D70-46A3-8D3D-FB1CA9218721}"/>
              </a:ext>
            </a:extLst>
          </p:cNvPr>
          <p:cNvSpPr>
            <a:spLocks noGrp="1"/>
          </p:cNvSpPr>
          <p:nvPr>
            <p:ph type="title"/>
          </p:nvPr>
        </p:nvSpPr>
        <p:spPr>
          <a:xfrm>
            <a:off x="876299" y="641847"/>
            <a:ext cx="10439400" cy="3825082"/>
          </a:xfrm>
        </p:spPr>
        <p:txBody>
          <a:bodyPr>
            <a:normAutofit fontScale="90000"/>
          </a:bodyPr>
          <a:lstStyle/>
          <a:p>
            <a:pPr>
              <a:lnSpc>
                <a:spcPct val="150000"/>
              </a:lnSpc>
            </a:pPr>
            <a:r>
              <a:rPr lang="zh-CN" altLang="en-US" sz="2800" dirty="0">
                <a:latin typeface="仿宋" panose="02010609060101010101" pitchFamily="49" charset="-122"/>
                <a:ea typeface="仿宋" panose="02010609060101010101" pitchFamily="49" charset="-122"/>
              </a:rPr>
              <a:t>  本文介绍的多项目排期综合评价表模板，是专门为资源排期负责人提供的项目优先级编排工具。适用于在面对来自多个项目的进度诉求，而自身人力资源已严重不足，无法同时满足所有项目时间目标的决策场景。</a:t>
            </a:r>
            <a:br>
              <a:rPr lang="en-US" altLang="zh-CN" sz="2800" dirty="0">
                <a:latin typeface="仿宋" panose="02010609060101010101" pitchFamily="49" charset="-122"/>
                <a:ea typeface="仿宋" panose="02010609060101010101" pitchFamily="49" charset="-122"/>
              </a:rPr>
            </a:br>
            <a:r>
              <a:rPr lang="en-US" altLang="zh-CN" sz="2800" dirty="0">
                <a:latin typeface="仿宋" panose="02010609060101010101" pitchFamily="49" charset="-122"/>
                <a:ea typeface="仿宋" panose="02010609060101010101" pitchFamily="49" charset="-122"/>
              </a:rPr>
              <a:t>  </a:t>
            </a:r>
            <a:r>
              <a:rPr lang="zh-CN" altLang="en-US" sz="2800" dirty="0">
                <a:latin typeface="仿宋" panose="02010609060101010101" pitchFamily="49" charset="-122"/>
                <a:ea typeface="仿宋" panose="02010609060101010101" pitchFamily="49" charset="-122"/>
              </a:rPr>
              <a:t>因排期负责人一般为非决策者，而决策者又非一方，需要负责人引导这些决策者对影响排期的重要指标做出各自的经验判断，然后利用</a:t>
            </a:r>
            <a:r>
              <a:rPr lang="en-US" altLang="zh-CN" sz="2800" dirty="0">
                <a:latin typeface="仿宋" panose="02010609060101010101" pitchFamily="49" charset="-122"/>
                <a:ea typeface="仿宋" panose="02010609060101010101" pitchFamily="49" charset="-122"/>
              </a:rPr>
              <a:t>AHP</a:t>
            </a:r>
            <a:r>
              <a:rPr lang="zh-CN" altLang="en-US" sz="2800" dirty="0">
                <a:latin typeface="仿宋" panose="02010609060101010101" pitchFamily="49" charset="-122"/>
                <a:ea typeface="仿宋" panose="02010609060101010101" pitchFamily="49" charset="-122"/>
              </a:rPr>
              <a:t>层次分析法计算出每个项目的排期权重（量化综合打分），最终得出一个平衡了各方意见的项目排期顺序。</a:t>
            </a:r>
          </a:p>
        </p:txBody>
      </p:sp>
      <p:graphicFrame>
        <p:nvGraphicFramePr>
          <p:cNvPr id="3" name="图示 2">
            <a:extLst>
              <a:ext uri="{FF2B5EF4-FFF2-40B4-BE49-F238E27FC236}">
                <a16:creationId xmlns:a16="http://schemas.microsoft.com/office/drawing/2014/main" id="{A9FE5C96-DDCC-41A0-9028-6369CA67EB81}"/>
              </a:ext>
            </a:extLst>
          </p:cNvPr>
          <p:cNvGraphicFramePr/>
          <p:nvPr>
            <p:extLst>
              <p:ext uri="{D42A27DB-BD31-4B8C-83A1-F6EECF244321}">
                <p14:modId xmlns:p14="http://schemas.microsoft.com/office/powerpoint/2010/main" val="3490192665"/>
              </p:ext>
            </p:extLst>
          </p:nvPr>
        </p:nvGraphicFramePr>
        <p:xfrm>
          <a:off x="876300" y="4824918"/>
          <a:ext cx="10439399" cy="1391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825E6B72-DCB4-46BE-8418-DA7CBD811967}"/>
              </a:ext>
            </a:extLst>
          </p:cNvPr>
          <p:cNvSpPr txBox="1"/>
          <p:nvPr/>
        </p:nvSpPr>
        <p:spPr>
          <a:xfrm>
            <a:off x="0" y="6581462"/>
            <a:ext cx="12192000" cy="261610"/>
          </a:xfrm>
          <a:prstGeom prst="rect">
            <a:avLst/>
          </a:prstGeom>
          <a:noFill/>
        </p:spPr>
        <p:txBody>
          <a:bodyPr wrap="square" rtlCol="0">
            <a:spAutoFit/>
          </a:bodyPr>
          <a:lstStyle/>
          <a:p>
            <a:r>
              <a:rPr lang="zh-CN" altLang="en-US" sz="1100" dirty="0"/>
              <a:t>注：优先级是相对的，是两两比较得出的，不是绝对值。</a:t>
            </a:r>
          </a:p>
        </p:txBody>
      </p:sp>
    </p:spTree>
    <p:extLst>
      <p:ext uri="{BB962C8B-B14F-4D97-AF65-F5344CB8AC3E}">
        <p14:creationId xmlns:p14="http://schemas.microsoft.com/office/powerpoint/2010/main" val="2773476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641442B-EC36-4DDB-9B70-DF5F22866B51}"/>
              </a:ext>
            </a:extLst>
          </p:cNvPr>
          <p:cNvSpPr txBox="1"/>
          <p:nvPr/>
        </p:nvSpPr>
        <p:spPr>
          <a:xfrm>
            <a:off x="3177784" y="1730971"/>
            <a:ext cx="5836431" cy="1698029"/>
          </a:xfrm>
          <a:prstGeom prst="rect">
            <a:avLst/>
          </a:prstGeom>
          <a:noFill/>
        </p:spPr>
        <p:txBody>
          <a:bodyPr wrap="square" rtlCol="0">
            <a:spAutoFit/>
          </a:bodyPr>
          <a:lstStyle/>
          <a:p>
            <a:pPr>
              <a:lnSpc>
                <a:spcPct val="150000"/>
              </a:lnSpc>
            </a:pPr>
            <a:r>
              <a:rPr lang="zh-CN" altLang="en-US" sz="2400" dirty="0"/>
              <a:t>希望能给到你帮助。</a:t>
            </a:r>
            <a:endParaRPr lang="en-US" altLang="zh-CN" sz="2400" dirty="0"/>
          </a:p>
          <a:p>
            <a:pPr>
              <a:lnSpc>
                <a:spcPct val="150000"/>
              </a:lnSpc>
            </a:pPr>
            <a:endParaRPr lang="en-US" altLang="zh-CN" sz="2400" dirty="0"/>
          </a:p>
          <a:p>
            <a:pPr>
              <a:lnSpc>
                <a:spcPct val="150000"/>
              </a:lnSpc>
            </a:pPr>
            <a:r>
              <a:rPr lang="zh-CN" altLang="en-US" sz="2400" dirty="0"/>
              <a:t>谢谢浏览！</a:t>
            </a:r>
            <a:endParaRPr lang="en-US" altLang="zh-CN" sz="2400" dirty="0"/>
          </a:p>
        </p:txBody>
      </p:sp>
    </p:spTree>
    <p:extLst>
      <p:ext uri="{BB962C8B-B14F-4D97-AF65-F5344CB8AC3E}">
        <p14:creationId xmlns:p14="http://schemas.microsoft.com/office/powerpoint/2010/main" val="17163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641442B-EC36-4DDB-9B70-DF5F22866B51}"/>
              </a:ext>
            </a:extLst>
          </p:cNvPr>
          <p:cNvSpPr txBox="1"/>
          <p:nvPr/>
        </p:nvSpPr>
        <p:spPr>
          <a:xfrm>
            <a:off x="3177784" y="2838967"/>
            <a:ext cx="5836431" cy="590033"/>
          </a:xfrm>
          <a:prstGeom prst="rect">
            <a:avLst/>
          </a:prstGeom>
          <a:noFill/>
        </p:spPr>
        <p:txBody>
          <a:bodyPr wrap="square" rtlCol="0">
            <a:spAutoFit/>
          </a:bodyPr>
          <a:lstStyle/>
          <a:p>
            <a:pPr algn="ctr">
              <a:lnSpc>
                <a:spcPct val="150000"/>
              </a:lnSpc>
            </a:pPr>
            <a:r>
              <a:rPr lang="zh-CN" altLang="en-US" sz="2400" dirty="0"/>
              <a:t>理论背景</a:t>
            </a:r>
            <a:endParaRPr lang="en-US" altLang="zh-CN" sz="2400" dirty="0"/>
          </a:p>
        </p:txBody>
      </p:sp>
    </p:spTree>
    <p:extLst>
      <p:ext uri="{BB962C8B-B14F-4D97-AF65-F5344CB8AC3E}">
        <p14:creationId xmlns:p14="http://schemas.microsoft.com/office/powerpoint/2010/main" val="209277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ADBF7-53ED-48E0-8BE3-C4646ABC495F}"/>
              </a:ext>
            </a:extLst>
          </p:cNvPr>
          <p:cNvSpPr>
            <a:spLocks noGrp="1"/>
          </p:cNvSpPr>
          <p:nvPr>
            <p:ph type="title"/>
          </p:nvPr>
        </p:nvSpPr>
        <p:spPr/>
        <p:txBody>
          <a:bodyPr/>
          <a:lstStyle/>
          <a:p>
            <a:r>
              <a:rPr lang="en-US" altLang="zh-CN" sz="4400" dirty="0">
                <a:latin typeface="仿宋" panose="02010609060101010101" pitchFamily="49" charset="-122"/>
                <a:ea typeface="仿宋" panose="02010609060101010101" pitchFamily="49" charset="-122"/>
              </a:rPr>
              <a:t>AHP</a:t>
            </a:r>
            <a:r>
              <a:rPr lang="zh-CN" altLang="en-US" sz="4400" dirty="0">
                <a:latin typeface="仿宋" panose="02010609060101010101" pitchFamily="49" charset="-122"/>
                <a:ea typeface="仿宋" panose="02010609060101010101" pitchFamily="49" charset="-122"/>
              </a:rPr>
              <a:t>层次分析法</a:t>
            </a:r>
            <a:endParaRPr lang="zh-CN" altLang="en-US" dirty="0"/>
          </a:p>
        </p:txBody>
      </p:sp>
      <p:pic>
        <p:nvPicPr>
          <p:cNvPr id="1026" name="Picture 2">
            <a:extLst>
              <a:ext uri="{FF2B5EF4-FFF2-40B4-BE49-F238E27FC236}">
                <a16:creationId xmlns:a16="http://schemas.microsoft.com/office/drawing/2014/main" id="{FFAC8164-B689-4D49-83CD-AAEC72B3B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9848" y="1334753"/>
            <a:ext cx="6885854" cy="515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95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7CDD881-DCE9-412E-ABCD-2AF2A5B19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614" y="1690688"/>
            <a:ext cx="5676190" cy="4419048"/>
          </a:xfrm>
          <a:prstGeom prst="rect">
            <a:avLst/>
          </a:prstGeom>
        </p:spPr>
      </p:pic>
      <p:sp>
        <p:nvSpPr>
          <p:cNvPr id="2" name="标题 1">
            <a:extLst>
              <a:ext uri="{FF2B5EF4-FFF2-40B4-BE49-F238E27FC236}">
                <a16:creationId xmlns:a16="http://schemas.microsoft.com/office/drawing/2014/main" id="{B52ADBF7-53ED-48E0-8BE3-C4646ABC495F}"/>
              </a:ext>
            </a:extLst>
          </p:cNvPr>
          <p:cNvSpPr>
            <a:spLocks noGrp="1"/>
          </p:cNvSpPr>
          <p:nvPr>
            <p:ph type="title"/>
          </p:nvPr>
        </p:nvSpPr>
        <p:spPr/>
        <p:txBody>
          <a:bodyPr/>
          <a:lstStyle/>
          <a:p>
            <a:r>
              <a:rPr lang="en-US" altLang="zh-CN" sz="4400" dirty="0">
                <a:latin typeface="仿宋" panose="02010609060101010101" pitchFamily="49" charset="-122"/>
                <a:ea typeface="仿宋" panose="02010609060101010101" pitchFamily="49" charset="-122"/>
              </a:rPr>
              <a:t>AHP</a:t>
            </a:r>
            <a:r>
              <a:rPr lang="zh-CN" altLang="en-US" sz="4400" dirty="0">
                <a:latin typeface="仿宋" panose="02010609060101010101" pitchFamily="49" charset="-122"/>
                <a:ea typeface="仿宋" panose="02010609060101010101" pitchFamily="49" charset="-122"/>
              </a:rPr>
              <a:t>层次分析法</a:t>
            </a:r>
            <a:endParaRPr lang="zh-CN" altLang="en-US" dirty="0"/>
          </a:p>
        </p:txBody>
      </p:sp>
      <p:cxnSp>
        <p:nvCxnSpPr>
          <p:cNvPr id="6" name="直接箭头连接符 5">
            <a:extLst>
              <a:ext uri="{FF2B5EF4-FFF2-40B4-BE49-F238E27FC236}">
                <a16:creationId xmlns:a16="http://schemas.microsoft.com/office/drawing/2014/main" id="{DB3437B1-D080-4592-94C2-1812FC8D9561}"/>
              </a:ext>
            </a:extLst>
          </p:cNvPr>
          <p:cNvCxnSpPr>
            <a:cxnSpLocks/>
            <a:stCxn id="10" idx="3"/>
            <a:endCxn id="11" idx="1"/>
          </p:cNvCxnSpPr>
          <p:nvPr/>
        </p:nvCxnSpPr>
        <p:spPr>
          <a:xfrm>
            <a:off x="3558143" y="4009736"/>
            <a:ext cx="10115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DF8B7BB5-17B5-4B48-8FA1-9763013E88D2}"/>
              </a:ext>
            </a:extLst>
          </p:cNvPr>
          <p:cNvSpPr txBox="1"/>
          <p:nvPr/>
        </p:nvSpPr>
        <p:spPr>
          <a:xfrm>
            <a:off x="838200" y="3686570"/>
            <a:ext cx="2719943" cy="646331"/>
          </a:xfrm>
          <a:prstGeom prst="rect">
            <a:avLst/>
          </a:prstGeom>
          <a:noFill/>
        </p:spPr>
        <p:txBody>
          <a:bodyPr wrap="square">
            <a:spAutoFit/>
          </a:bodyPr>
          <a:lstStyle/>
          <a:p>
            <a:pPr algn="ctr"/>
            <a:r>
              <a:rPr lang="zh-CN" altLang="en-US" dirty="0"/>
              <a:t>判断决策因子</a:t>
            </a:r>
            <a:endParaRPr lang="en-US" altLang="zh-CN" dirty="0"/>
          </a:p>
          <a:p>
            <a:pPr algn="ctr"/>
            <a:r>
              <a:rPr lang="zh-CN" altLang="en-US" dirty="0"/>
              <a:t>即：影响排期的主要矛盾</a:t>
            </a:r>
            <a:endParaRPr lang="en-US" altLang="zh-CN" dirty="0"/>
          </a:p>
        </p:txBody>
      </p:sp>
      <p:sp>
        <p:nvSpPr>
          <p:cNvPr id="11" name="矩形 10">
            <a:extLst>
              <a:ext uri="{FF2B5EF4-FFF2-40B4-BE49-F238E27FC236}">
                <a16:creationId xmlns:a16="http://schemas.microsoft.com/office/drawing/2014/main" id="{BFDBD80E-52DB-4810-BE6E-6C1724A32EB6}"/>
              </a:ext>
            </a:extLst>
          </p:cNvPr>
          <p:cNvSpPr/>
          <p:nvPr/>
        </p:nvSpPr>
        <p:spPr>
          <a:xfrm>
            <a:off x="4569691" y="3429000"/>
            <a:ext cx="4590473" cy="116147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2A3E6F7-D1BC-4FB1-A0B4-00DA44CBE523}"/>
              </a:ext>
            </a:extLst>
          </p:cNvPr>
          <p:cNvSpPr/>
          <p:nvPr/>
        </p:nvSpPr>
        <p:spPr>
          <a:xfrm>
            <a:off x="4569691" y="4852495"/>
            <a:ext cx="4590473" cy="116147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4E408A11-FC8E-4680-8CA6-1D933EE39E92}"/>
              </a:ext>
            </a:extLst>
          </p:cNvPr>
          <p:cNvCxnSpPr>
            <a:cxnSpLocks/>
            <a:stCxn id="22" idx="3"/>
            <a:endCxn id="15" idx="1"/>
          </p:cNvCxnSpPr>
          <p:nvPr/>
        </p:nvCxnSpPr>
        <p:spPr>
          <a:xfrm>
            <a:off x="3558143" y="5433232"/>
            <a:ext cx="1011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494D974B-6114-48AC-97F1-E286C1017E5D}"/>
              </a:ext>
            </a:extLst>
          </p:cNvPr>
          <p:cNvSpPr txBox="1"/>
          <p:nvPr/>
        </p:nvSpPr>
        <p:spPr>
          <a:xfrm>
            <a:off x="1281545" y="5110066"/>
            <a:ext cx="2276598" cy="646331"/>
          </a:xfrm>
          <a:prstGeom prst="rect">
            <a:avLst/>
          </a:prstGeom>
          <a:noFill/>
        </p:spPr>
        <p:txBody>
          <a:bodyPr wrap="square">
            <a:spAutoFit/>
          </a:bodyPr>
          <a:lstStyle/>
          <a:p>
            <a:pPr algn="ctr"/>
            <a:r>
              <a:rPr lang="zh-CN" altLang="en-US" dirty="0"/>
              <a:t>方案</a:t>
            </a:r>
            <a:r>
              <a:rPr lang="en-US" altLang="zh-CN" dirty="0"/>
              <a:t>/</a:t>
            </a:r>
            <a:r>
              <a:rPr lang="zh-CN" altLang="en-US" dirty="0"/>
              <a:t>目标</a:t>
            </a:r>
            <a:r>
              <a:rPr lang="en-US" altLang="zh-CN" dirty="0"/>
              <a:t>/</a:t>
            </a:r>
            <a:r>
              <a:rPr lang="zh-CN" altLang="en-US" dirty="0"/>
              <a:t>对象</a:t>
            </a:r>
            <a:endParaRPr lang="en-US" altLang="zh-CN" dirty="0"/>
          </a:p>
          <a:p>
            <a:pPr algn="ctr"/>
            <a:r>
              <a:rPr lang="zh-CN" altLang="en-US" dirty="0"/>
              <a:t>即：被排期的项目</a:t>
            </a:r>
            <a:endParaRPr lang="en-US" altLang="zh-CN" dirty="0"/>
          </a:p>
        </p:txBody>
      </p:sp>
    </p:spTree>
    <p:extLst>
      <p:ext uri="{BB962C8B-B14F-4D97-AF65-F5344CB8AC3E}">
        <p14:creationId xmlns:p14="http://schemas.microsoft.com/office/powerpoint/2010/main" val="368429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ADBF7-53ED-48E0-8BE3-C4646ABC495F}"/>
              </a:ext>
            </a:extLst>
          </p:cNvPr>
          <p:cNvSpPr>
            <a:spLocks noGrp="1"/>
          </p:cNvSpPr>
          <p:nvPr>
            <p:ph type="title"/>
          </p:nvPr>
        </p:nvSpPr>
        <p:spPr/>
        <p:txBody>
          <a:bodyPr/>
          <a:lstStyle/>
          <a:p>
            <a:r>
              <a:rPr lang="en-US" altLang="zh-CN" sz="4400" dirty="0">
                <a:latin typeface="仿宋" panose="02010609060101010101" pitchFamily="49" charset="-122"/>
                <a:ea typeface="仿宋" panose="02010609060101010101" pitchFamily="49" charset="-122"/>
              </a:rPr>
              <a:t>AHP</a:t>
            </a:r>
            <a:r>
              <a:rPr lang="zh-CN" altLang="en-US" sz="4400" dirty="0">
                <a:latin typeface="仿宋" panose="02010609060101010101" pitchFamily="49" charset="-122"/>
                <a:ea typeface="仿宋" panose="02010609060101010101" pitchFamily="49" charset="-122"/>
              </a:rPr>
              <a:t>层次分析法</a:t>
            </a:r>
            <a:endParaRPr lang="zh-CN" altLang="en-US" dirty="0"/>
          </a:p>
        </p:txBody>
      </p:sp>
      <p:pic>
        <p:nvPicPr>
          <p:cNvPr id="8194" name="Picture 2">
            <a:extLst>
              <a:ext uri="{FF2B5EF4-FFF2-40B4-BE49-F238E27FC236}">
                <a16:creationId xmlns:a16="http://schemas.microsoft.com/office/drawing/2014/main" id="{A52F56F1-176C-4FDE-AAE9-78757BC9E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590" y="2154444"/>
            <a:ext cx="6572820" cy="254911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C042C3A-CCE2-44F1-A660-8384EB77E9C3}"/>
              </a:ext>
            </a:extLst>
          </p:cNvPr>
          <p:cNvSpPr txBox="1"/>
          <p:nvPr/>
        </p:nvSpPr>
        <p:spPr>
          <a:xfrm>
            <a:off x="0" y="1553234"/>
            <a:ext cx="12192000" cy="369332"/>
          </a:xfrm>
          <a:prstGeom prst="rect">
            <a:avLst/>
          </a:prstGeom>
          <a:noFill/>
        </p:spPr>
        <p:txBody>
          <a:bodyPr wrap="square">
            <a:spAutoFit/>
          </a:bodyPr>
          <a:lstStyle/>
          <a:p>
            <a:pPr algn="ctr"/>
            <a:r>
              <a:rPr lang="zh-CN" altLang="en-US" dirty="0"/>
              <a:t>用于比较打分的标度</a:t>
            </a:r>
          </a:p>
        </p:txBody>
      </p:sp>
    </p:spTree>
    <p:extLst>
      <p:ext uri="{BB962C8B-B14F-4D97-AF65-F5344CB8AC3E}">
        <p14:creationId xmlns:p14="http://schemas.microsoft.com/office/powerpoint/2010/main" val="205804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ADBF7-53ED-48E0-8BE3-C4646ABC495F}"/>
              </a:ext>
            </a:extLst>
          </p:cNvPr>
          <p:cNvSpPr>
            <a:spLocks noGrp="1"/>
          </p:cNvSpPr>
          <p:nvPr>
            <p:ph type="title"/>
          </p:nvPr>
        </p:nvSpPr>
        <p:spPr/>
        <p:txBody>
          <a:bodyPr/>
          <a:lstStyle/>
          <a:p>
            <a:r>
              <a:rPr lang="en-US" altLang="zh-CN" sz="4400" dirty="0">
                <a:latin typeface="仿宋" panose="02010609060101010101" pitchFamily="49" charset="-122"/>
                <a:ea typeface="仿宋" panose="02010609060101010101" pitchFamily="49" charset="-122"/>
              </a:rPr>
              <a:t>AHP</a:t>
            </a:r>
            <a:r>
              <a:rPr lang="zh-CN" altLang="en-US" sz="4400" dirty="0">
                <a:latin typeface="仿宋" panose="02010609060101010101" pitchFamily="49" charset="-122"/>
                <a:ea typeface="仿宋" panose="02010609060101010101" pitchFamily="49" charset="-122"/>
              </a:rPr>
              <a:t>层次分析法</a:t>
            </a:r>
            <a:r>
              <a:rPr lang="en-US" altLang="zh-CN" sz="4400" dirty="0">
                <a:latin typeface="仿宋" panose="02010609060101010101" pitchFamily="49" charset="-122"/>
                <a:ea typeface="仿宋" panose="02010609060101010101" pitchFamily="49" charset="-122"/>
              </a:rPr>
              <a:t>—</a:t>
            </a:r>
            <a:r>
              <a:rPr lang="zh-CN" altLang="en-US" sz="4400" dirty="0">
                <a:latin typeface="仿宋" panose="02010609060101010101" pitchFamily="49" charset="-122"/>
                <a:ea typeface="仿宋" panose="02010609060101010101" pitchFamily="49" charset="-122"/>
              </a:rPr>
              <a:t>案例：人才</a:t>
            </a:r>
            <a:r>
              <a:rPr lang="zh-CN" altLang="en-US" dirty="0">
                <a:latin typeface="仿宋" panose="02010609060101010101" pitchFamily="49" charset="-122"/>
                <a:ea typeface="仿宋" panose="02010609060101010101" pitchFamily="49" charset="-122"/>
              </a:rPr>
              <a:t>招聘评价</a:t>
            </a:r>
            <a:endParaRPr lang="zh-CN" altLang="en-US" dirty="0"/>
          </a:p>
        </p:txBody>
      </p:sp>
      <p:pic>
        <p:nvPicPr>
          <p:cNvPr id="4" name="图片 3">
            <a:extLst>
              <a:ext uri="{FF2B5EF4-FFF2-40B4-BE49-F238E27FC236}">
                <a16:creationId xmlns:a16="http://schemas.microsoft.com/office/drawing/2014/main" id="{0E80BCDF-529D-4B32-9E18-C20526405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36" y="1476468"/>
            <a:ext cx="11629128" cy="4496190"/>
          </a:xfrm>
          <a:prstGeom prst="rect">
            <a:avLst/>
          </a:prstGeom>
        </p:spPr>
      </p:pic>
    </p:spTree>
    <p:extLst>
      <p:ext uri="{BB962C8B-B14F-4D97-AF65-F5344CB8AC3E}">
        <p14:creationId xmlns:p14="http://schemas.microsoft.com/office/powerpoint/2010/main" val="9869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ADBF7-53ED-48E0-8BE3-C4646ABC495F}"/>
              </a:ext>
            </a:extLst>
          </p:cNvPr>
          <p:cNvSpPr>
            <a:spLocks noGrp="1"/>
          </p:cNvSpPr>
          <p:nvPr>
            <p:ph type="title"/>
          </p:nvPr>
        </p:nvSpPr>
        <p:spPr/>
        <p:txBody>
          <a:bodyPr/>
          <a:lstStyle/>
          <a:p>
            <a:r>
              <a:rPr lang="en-US" altLang="zh-CN" sz="4400" dirty="0">
                <a:latin typeface="仿宋" panose="02010609060101010101" pitchFamily="49" charset="-122"/>
                <a:ea typeface="仿宋" panose="02010609060101010101" pitchFamily="49" charset="-122"/>
              </a:rPr>
              <a:t>AHP</a:t>
            </a:r>
            <a:r>
              <a:rPr lang="zh-CN" altLang="en-US" sz="4400" dirty="0">
                <a:latin typeface="仿宋" panose="02010609060101010101" pitchFamily="49" charset="-122"/>
                <a:ea typeface="仿宋" panose="02010609060101010101" pitchFamily="49" charset="-122"/>
              </a:rPr>
              <a:t>层次分析法</a:t>
            </a:r>
            <a:r>
              <a:rPr lang="en-US" altLang="zh-CN" sz="4400" dirty="0">
                <a:latin typeface="仿宋" panose="02010609060101010101" pitchFamily="49" charset="-122"/>
                <a:ea typeface="仿宋" panose="02010609060101010101" pitchFamily="49" charset="-122"/>
              </a:rPr>
              <a:t>—</a:t>
            </a:r>
            <a:r>
              <a:rPr lang="zh-CN" altLang="en-US" sz="4400" dirty="0">
                <a:latin typeface="仿宋" panose="02010609060101010101" pitchFamily="49" charset="-122"/>
                <a:ea typeface="仿宋" panose="02010609060101010101" pitchFamily="49" charset="-122"/>
              </a:rPr>
              <a:t>案例：人才</a:t>
            </a:r>
            <a:r>
              <a:rPr lang="zh-CN" altLang="en-US" dirty="0">
                <a:latin typeface="仿宋" panose="02010609060101010101" pitchFamily="49" charset="-122"/>
                <a:ea typeface="仿宋" panose="02010609060101010101" pitchFamily="49" charset="-122"/>
              </a:rPr>
              <a:t>招聘评价</a:t>
            </a:r>
            <a:endParaRPr lang="zh-CN" altLang="en-US" dirty="0"/>
          </a:p>
        </p:txBody>
      </p:sp>
      <p:pic>
        <p:nvPicPr>
          <p:cNvPr id="5" name="图片 4">
            <a:extLst>
              <a:ext uri="{FF2B5EF4-FFF2-40B4-BE49-F238E27FC236}">
                <a16:creationId xmlns:a16="http://schemas.microsoft.com/office/drawing/2014/main" id="{D1F4C930-D05D-43A7-9778-5513EB753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45" y="1463239"/>
            <a:ext cx="10958510" cy="5029636"/>
          </a:xfrm>
          <a:prstGeom prst="rect">
            <a:avLst/>
          </a:prstGeom>
        </p:spPr>
      </p:pic>
    </p:spTree>
    <p:extLst>
      <p:ext uri="{BB962C8B-B14F-4D97-AF65-F5344CB8AC3E}">
        <p14:creationId xmlns:p14="http://schemas.microsoft.com/office/powerpoint/2010/main" val="168182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ADBF7-53ED-48E0-8BE3-C4646ABC495F}"/>
              </a:ext>
            </a:extLst>
          </p:cNvPr>
          <p:cNvSpPr>
            <a:spLocks noGrp="1"/>
          </p:cNvSpPr>
          <p:nvPr>
            <p:ph type="title"/>
          </p:nvPr>
        </p:nvSpPr>
        <p:spPr/>
        <p:txBody>
          <a:bodyPr/>
          <a:lstStyle/>
          <a:p>
            <a:r>
              <a:rPr lang="en-US" altLang="zh-CN" sz="4400" dirty="0">
                <a:latin typeface="仿宋" panose="02010609060101010101" pitchFamily="49" charset="-122"/>
                <a:ea typeface="仿宋" panose="02010609060101010101" pitchFamily="49" charset="-122"/>
              </a:rPr>
              <a:t>AHP</a:t>
            </a:r>
            <a:r>
              <a:rPr lang="zh-CN" altLang="en-US" sz="4400" dirty="0">
                <a:latin typeface="仿宋" panose="02010609060101010101" pitchFamily="49" charset="-122"/>
                <a:ea typeface="仿宋" panose="02010609060101010101" pitchFamily="49" charset="-122"/>
              </a:rPr>
              <a:t>层次分析法</a:t>
            </a:r>
            <a:r>
              <a:rPr lang="en-US" altLang="zh-CN" sz="4400" dirty="0">
                <a:latin typeface="仿宋" panose="02010609060101010101" pitchFamily="49" charset="-122"/>
                <a:ea typeface="仿宋" panose="02010609060101010101" pitchFamily="49" charset="-122"/>
              </a:rPr>
              <a:t>—</a:t>
            </a:r>
            <a:r>
              <a:rPr lang="zh-CN" altLang="en-US" sz="4400" dirty="0">
                <a:latin typeface="仿宋" panose="02010609060101010101" pitchFamily="49" charset="-122"/>
                <a:ea typeface="仿宋" panose="02010609060101010101" pitchFamily="49" charset="-122"/>
              </a:rPr>
              <a:t>案例：人才</a:t>
            </a:r>
            <a:r>
              <a:rPr lang="zh-CN" altLang="en-US" dirty="0">
                <a:latin typeface="仿宋" panose="02010609060101010101" pitchFamily="49" charset="-122"/>
                <a:ea typeface="仿宋" panose="02010609060101010101" pitchFamily="49" charset="-122"/>
              </a:rPr>
              <a:t>招聘评价</a:t>
            </a:r>
            <a:endParaRPr lang="zh-CN" altLang="en-US" dirty="0"/>
          </a:p>
        </p:txBody>
      </p:sp>
      <p:pic>
        <p:nvPicPr>
          <p:cNvPr id="4" name="图片 3">
            <a:extLst>
              <a:ext uri="{FF2B5EF4-FFF2-40B4-BE49-F238E27FC236}">
                <a16:creationId xmlns:a16="http://schemas.microsoft.com/office/drawing/2014/main" id="{39E0879F-4CA0-4703-99CC-AECFEF845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45" y="1442054"/>
            <a:ext cx="10958510" cy="4694327"/>
          </a:xfrm>
          <a:prstGeom prst="rect">
            <a:avLst/>
          </a:prstGeom>
        </p:spPr>
      </p:pic>
    </p:spTree>
    <p:extLst>
      <p:ext uri="{BB962C8B-B14F-4D97-AF65-F5344CB8AC3E}">
        <p14:creationId xmlns:p14="http://schemas.microsoft.com/office/powerpoint/2010/main" val="29696236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1218</Words>
  <Application>Microsoft Office PowerPoint</Application>
  <PresentationFormat>宽屏</PresentationFormat>
  <Paragraphs>194</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等线 Light</vt:lpstr>
      <vt:lpstr>仿宋</vt:lpstr>
      <vt:lpstr>宋体</vt:lpstr>
      <vt:lpstr>Arial</vt:lpstr>
      <vt:lpstr>Times New Roman</vt:lpstr>
      <vt:lpstr>Office 主题​​</vt:lpstr>
      <vt:lpstr>项目实施计划</vt:lpstr>
      <vt:lpstr>  本文介绍的多项目排期综合评价表模板，是专门为资源排期负责人提供的项目优先级编排工具。适用于在面对来自多个项目的进度诉求，而自身人力资源已严重不足，无法同时满足所有项目时间目标的决策场景。   因排期负责人一般为非决策者，而决策者又非一方，需要负责人引导这些决策者对影响排期的重要指标做出各自的经验判断，然后利用AHP层次分析法计算出每个项目的排期权重（量化综合打分），最终得出一个平衡了各方意见的项目排期顺序。</vt:lpstr>
      <vt:lpstr>PowerPoint 演示文稿</vt:lpstr>
      <vt:lpstr>AHP层次分析法</vt:lpstr>
      <vt:lpstr>AHP层次分析法</vt:lpstr>
      <vt:lpstr>AHP层次分析法</vt:lpstr>
      <vt:lpstr>AHP层次分析法—案例：人才招聘评价</vt:lpstr>
      <vt:lpstr>AHP层次分析法—案例：人才招聘评价</vt:lpstr>
      <vt:lpstr>AHP层次分析法—案例：人才招聘评价</vt:lpstr>
      <vt:lpstr>AHP层次分析法—案例：人才招聘评价</vt:lpstr>
      <vt:lpstr>PowerPoint 演示文稿</vt:lpstr>
      <vt:lpstr>PowerPoint 演示文稿</vt:lpstr>
      <vt:lpstr>PowerPoint 演示文稿</vt:lpstr>
      <vt:lpstr>PowerPoint 演示文稿</vt:lpstr>
      <vt:lpstr>PowerPoint 演示文稿</vt:lpstr>
      <vt:lpstr>工具介绍——网上共享VBA工具凑合用用</vt:lpstr>
      <vt:lpstr>其他工具介绍——SPSSPRO</vt:lpstr>
      <vt:lpstr>其他工具介绍——SPSSPOR</vt:lpstr>
      <vt:lpstr>其他工具介绍——SPSSPOR</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开发计划及跟踪</dc:title>
  <dc:creator>w m</dc:creator>
  <cp:lastModifiedBy>w m</cp:lastModifiedBy>
  <cp:revision>296</cp:revision>
  <dcterms:created xsi:type="dcterms:W3CDTF">2023-02-23T02:10:41Z</dcterms:created>
  <dcterms:modified xsi:type="dcterms:W3CDTF">2023-04-10T13:39:25Z</dcterms:modified>
</cp:coreProperties>
</file>