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7" r:id="rId3"/>
    <p:sldId id="348" r:id="rId4"/>
    <p:sldId id="349" r:id="rId5"/>
    <p:sldId id="351" r:id="rId6"/>
    <p:sldId id="352" r:id="rId7"/>
    <p:sldId id="350" r:id="rId8"/>
    <p:sldId id="354" r:id="rId9"/>
    <p:sldId id="353" r:id="rId10"/>
    <p:sldId id="356" r:id="rId11"/>
    <p:sldId id="355" r:id="rId12"/>
    <p:sldId id="357" r:id="rId13"/>
    <p:sldId id="283" r:id="rId14"/>
    <p:sldId id="301" r:id="rId15"/>
    <p:sldId id="302" r:id="rId16"/>
    <p:sldId id="29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 m" initials="wm" lastIdx="1" clrIdx="0">
    <p:extLst>
      <p:ext uri="{19B8F6BF-5375-455C-9EA6-DF929625EA0E}">
        <p15:presenceInfo xmlns:p15="http://schemas.microsoft.com/office/powerpoint/2012/main" userId="2ec630cb989091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4DC4A6-2C68-4E56-9FAA-80F0AA8B0663}" type="doc">
      <dgm:prSet loTypeId="urn:microsoft.com/office/officeart/2005/8/layout/process5" loCatId="process" qsTypeId="urn:microsoft.com/office/officeart/2005/8/quickstyle/simple1" qsCatId="simple" csTypeId="urn:microsoft.com/office/officeart/2005/8/colors/accent0_3" csCatId="mainScheme" phldr="1"/>
      <dgm:spPr/>
      <dgm:t>
        <a:bodyPr/>
        <a:lstStyle/>
        <a:p>
          <a:endParaRPr lang="zh-CN" altLang="en-US"/>
        </a:p>
      </dgm:t>
    </dgm:pt>
    <dgm:pt modelId="{BBEECDA3-5FA9-43DF-BEB0-D4E038FF44AC}">
      <dgm:prSet phldrT="[文本]"/>
      <dgm:spPr/>
      <dgm:t>
        <a:bodyPr/>
        <a:lstStyle/>
        <a:p>
          <a:r>
            <a:rPr lang="zh-CN" altLang="en-US" dirty="0"/>
            <a:t>用例模型</a:t>
          </a:r>
        </a:p>
      </dgm:t>
    </dgm:pt>
    <dgm:pt modelId="{9F4C795A-2EB7-4226-A733-05E849DCCF70}" type="parTrans" cxnId="{76A2CB3E-4030-4FD6-9B4A-274FDE5FE1B1}">
      <dgm:prSet/>
      <dgm:spPr/>
      <dgm:t>
        <a:bodyPr/>
        <a:lstStyle/>
        <a:p>
          <a:endParaRPr lang="zh-CN" altLang="en-US"/>
        </a:p>
      </dgm:t>
    </dgm:pt>
    <dgm:pt modelId="{45476FCC-EF17-4678-973A-1AEBF9CB6D57}" type="sibTrans" cxnId="{76A2CB3E-4030-4FD6-9B4A-274FDE5FE1B1}">
      <dgm:prSet/>
      <dgm:spPr/>
      <dgm:t>
        <a:bodyPr/>
        <a:lstStyle/>
        <a:p>
          <a:endParaRPr lang="zh-CN" altLang="en-US"/>
        </a:p>
      </dgm:t>
    </dgm:pt>
    <dgm:pt modelId="{9A5DF67B-D48B-4612-9781-EC1C9C31DFDF}">
      <dgm:prSet phldrT="[文本]"/>
      <dgm:spPr/>
      <dgm:t>
        <a:bodyPr/>
        <a:lstStyle/>
        <a:p>
          <a:r>
            <a:rPr lang="zh-CN" altLang="en-US" dirty="0"/>
            <a:t>领域模型</a:t>
          </a:r>
        </a:p>
      </dgm:t>
    </dgm:pt>
    <dgm:pt modelId="{CEBDD4E0-91D0-416A-A84F-07DB2575E486}" type="parTrans" cxnId="{3F7B0A22-3BC6-464B-AF66-069C3A873793}">
      <dgm:prSet/>
      <dgm:spPr/>
      <dgm:t>
        <a:bodyPr/>
        <a:lstStyle/>
        <a:p>
          <a:endParaRPr lang="zh-CN" altLang="en-US"/>
        </a:p>
      </dgm:t>
    </dgm:pt>
    <dgm:pt modelId="{77569F92-DF76-456A-BDED-7063DDE878BE}" type="sibTrans" cxnId="{3F7B0A22-3BC6-464B-AF66-069C3A873793}">
      <dgm:prSet/>
      <dgm:spPr/>
      <dgm:t>
        <a:bodyPr/>
        <a:lstStyle/>
        <a:p>
          <a:endParaRPr lang="zh-CN" altLang="en-US"/>
        </a:p>
      </dgm:t>
    </dgm:pt>
    <dgm:pt modelId="{01A221F4-5835-43A6-9268-7F43F769295E}" type="pres">
      <dgm:prSet presAssocID="{C54DC4A6-2C68-4E56-9FAA-80F0AA8B0663}" presName="diagram" presStyleCnt="0">
        <dgm:presLayoutVars>
          <dgm:dir/>
          <dgm:resizeHandles val="exact"/>
        </dgm:presLayoutVars>
      </dgm:prSet>
      <dgm:spPr/>
    </dgm:pt>
    <dgm:pt modelId="{ED1BD243-3FB8-46BE-9FF6-FACA251DD0EC}" type="pres">
      <dgm:prSet presAssocID="{BBEECDA3-5FA9-43DF-BEB0-D4E038FF44AC}" presName="node" presStyleLbl="node1" presStyleIdx="0" presStyleCnt="2">
        <dgm:presLayoutVars>
          <dgm:bulletEnabled val="1"/>
        </dgm:presLayoutVars>
      </dgm:prSet>
      <dgm:spPr/>
    </dgm:pt>
    <dgm:pt modelId="{63F974B2-CC69-420F-87DB-D654DDDC41A5}" type="pres">
      <dgm:prSet presAssocID="{45476FCC-EF17-4678-973A-1AEBF9CB6D57}" presName="sibTrans" presStyleLbl="sibTrans2D1" presStyleIdx="0" presStyleCnt="1"/>
      <dgm:spPr/>
    </dgm:pt>
    <dgm:pt modelId="{207012E0-E475-4393-B751-6AC009A163CC}" type="pres">
      <dgm:prSet presAssocID="{45476FCC-EF17-4678-973A-1AEBF9CB6D57}" presName="connectorText" presStyleLbl="sibTrans2D1" presStyleIdx="0" presStyleCnt="1"/>
      <dgm:spPr/>
    </dgm:pt>
    <dgm:pt modelId="{98BBD43E-9611-44C6-859E-56E79C324812}" type="pres">
      <dgm:prSet presAssocID="{9A5DF67B-D48B-4612-9781-EC1C9C31DFDF}" presName="node" presStyleLbl="node1" presStyleIdx="1" presStyleCnt="2">
        <dgm:presLayoutVars>
          <dgm:bulletEnabled val="1"/>
        </dgm:presLayoutVars>
      </dgm:prSet>
      <dgm:spPr/>
    </dgm:pt>
  </dgm:ptLst>
  <dgm:cxnLst>
    <dgm:cxn modelId="{7AFB8C09-D692-4C63-A9F8-B9D2255E0522}" type="presOf" srcId="{45476FCC-EF17-4678-973A-1AEBF9CB6D57}" destId="{207012E0-E475-4393-B751-6AC009A163CC}" srcOrd="1" destOrd="0" presId="urn:microsoft.com/office/officeart/2005/8/layout/process5"/>
    <dgm:cxn modelId="{CD3A1020-23E3-4595-97E7-3C4C92DE29D7}" type="presOf" srcId="{BBEECDA3-5FA9-43DF-BEB0-D4E038FF44AC}" destId="{ED1BD243-3FB8-46BE-9FF6-FACA251DD0EC}" srcOrd="0" destOrd="0" presId="urn:microsoft.com/office/officeart/2005/8/layout/process5"/>
    <dgm:cxn modelId="{3F7B0A22-3BC6-464B-AF66-069C3A873793}" srcId="{C54DC4A6-2C68-4E56-9FAA-80F0AA8B0663}" destId="{9A5DF67B-D48B-4612-9781-EC1C9C31DFDF}" srcOrd="1" destOrd="0" parTransId="{CEBDD4E0-91D0-416A-A84F-07DB2575E486}" sibTransId="{77569F92-DF76-456A-BDED-7063DDE878BE}"/>
    <dgm:cxn modelId="{76A2CB3E-4030-4FD6-9B4A-274FDE5FE1B1}" srcId="{C54DC4A6-2C68-4E56-9FAA-80F0AA8B0663}" destId="{BBEECDA3-5FA9-43DF-BEB0-D4E038FF44AC}" srcOrd="0" destOrd="0" parTransId="{9F4C795A-2EB7-4226-A733-05E849DCCF70}" sibTransId="{45476FCC-EF17-4678-973A-1AEBF9CB6D57}"/>
    <dgm:cxn modelId="{C94FF378-33DF-4D8F-80A5-74B0F294093B}" type="presOf" srcId="{45476FCC-EF17-4678-973A-1AEBF9CB6D57}" destId="{63F974B2-CC69-420F-87DB-D654DDDC41A5}" srcOrd="0" destOrd="0" presId="urn:microsoft.com/office/officeart/2005/8/layout/process5"/>
    <dgm:cxn modelId="{6A7EAD80-4C78-48DA-983A-13FF4CDDF3A7}" type="presOf" srcId="{9A5DF67B-D48B-4612-9781-EC1C9C31DFDF}" destId="{98BBD43E-9611-44C6-859E-56E79C324812}" srcOrd="0" destOrd="0" presId="urn:microsoft.com/office/officeart/2005/8/layout/process5"/>
    <dgm:cxn modelId="{F4EA6DF7-1599-42CA-8FE5-D89BAE383DAD}" type="presOf" srcId="{C54DC4A6-2C68-4E56-9FAA-80F0AA8B0663}" destId="{01A221F4-5835-43A6-9268-7F43F769295E}" srcOrd="0" destOrd="0" presId="urn:microsoft.com/office/officeart/2005/8/layout/process5"/>
    <dgm:cxn modelId="{EBF22501-A753-4A7F-9ED7-473F48A59C1B}" type="presParOf" srcId="{01A221F4-5835-43A6-9268-7F43F769295E}" destId="{ED1BD243-3FB8-46BE-9FF6-FACA251DD0EC}" srcOrd="0" destOrd="0" presId="urn:microsoft.com/office/officeart/2005/8/layout/process5"/>
    <dgm:cxn modelId="{588D25AA-9BF6-4B1A-B85F-9D1271616921}" type="presParOf" srcId="{01A221F4-5835-43A6-9268-7F43F769295E}" destId="{63F974B2-CC69-420F-87DB-D654DDDC41A5}" srcOrd="1" destOrd="0" presId="urn:microsoft.com/office/officeart/2005/8/layout/process5"/>
    <dgm:cxn modelId="{E7CABCAA-175B-4672-AA9B-15EBF0E9DF6A}" type="presParOf" srcId="{63F974B2-CC69-420F-87DB-D654DDDC41A5}" destId="{207012E0-E475-4393-B751-6AC009A163CC}" srcOrd="0" destOrd="0" presId="urn:microsoft.com/office/officeart/2005/8/layout/process5"/>
    <dgm:cxn modelId="{210AFD27-4DEF-48C1-9DF8-A179FEB9D750}" type="presParOf" srcId="{01A221F4-5835-43A6-9268-7F43F769295E}" destId="{98BBD43E-9611-44C6-859E-56E79C324812}" srcOrd="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9E48C8-BCF3-4B71-B5F3-844C7C6BFCCA}" type="doc">
      <dgm:prSet loTypeId="urn:microsoft.com/office/officeart/2005/8/layout/chevron1" loCatId="process" qsTypeId="urn:microsoft.com/office/officeart/2005/8/quickstyle/simple1" qsCatId="simple" csTypeId="urn:microsoft.com/office/officeart/2005/8/colors/colorful1" csCatId="colorful" phldr="1"/>
      <dgm:spPr/>
    </dgm:pt>
    <dgm:pt modelId="{12705D8C-B721-44FB-BF8E-AFC2B58DACF9}">
      <dgm:prSet phldrT="[文本]"/>
      <dgm:spPr/>
      <dgm:t>
        <a:bodyPr/>
        <a:lstStyle/>
        <a:p>
          <a:r>
            <a:rPr lang="zh-CN" altLang="en-US" dirty="0"/>
            <a:t>找名词</a:t>
          </a:r>
        </a:p>
      </dgm:t>
    </dgm:pt>
    <dgm:pt modelId="{46EDACB3-DB60-4847-8CE4-E5D25DC699CD}" type="parTrans" cxnId="{7166808C-A0D1-4E8C-BD19-385937D40F4E}">
      <dgm:prSet/>
      <dgm:spPr/>
      <dgm:t>
        <a:bodyPr/>
        <a:lstStyle/>
        <a:p>
          <a:endParaRPr lang="zh-CN" altLang="en-US"/>
        </a:p>
      </dgm:t>
    </dgm:pt>
    <dgm:pt modelId="{9E6A0B3C-7A9B-4AF3-B345-19722C4B6FAD}" type="sibTrans" cxnId="{7166808C-A0D1-4E8C-BD19-385937D40F4E}">
      <dgm:prSet/>
      <dgm:spPr/>
      <dgm:t>
        <a:bodyPr/>
        <a:lstStyle/>
        <a:p>
          <a:endParaRPr lang="zh-CN" altLang="en-US"/>
        </a:p>
      </dgm:t>
    </dgm:pt>
    <dgm:pt modelId="{6709C8F1-1100-480C-908B-063E5E37FFA6}">
      <dgm:prSet phldrT="[文本]"/>
      <dgm:spPr/>
      <dgm:t>
        <a:bodyPr/>
        <a:lstStyle/>
        <a:p>
          <a:r>
            <a:rPr lang="zh-CN" altLang="en-US" dirty="0"/>
            <a:t>连关系</a:t>
          </a:r>
        </a:p>
      </dgm:t>
    </dgm:pt>
    <dgm:pt modelId="{20649B7F-3943-4A54-871D-F708B1AF416F}" type="parTrans" cxnId="{A5474854-4AAC-4959-9CEF-208BEECB20EF}">
      <dgm:prSet/>
      <dgm:spPr/>
      <dgm:t>
        <a:bodyPr/>
        <a:lstStyle/>
        <a:p>
          <a:endParaRPr lang="zh-CN" altLang="en-US"/>
        </a:p>
      </dgm:t>
    </dgm:pt>
    <dgm:pt modelId="{2019EDC0-7AF6-43D0-BA10-3657D10E9415}" type="sibTrans" cxnId="{A5474854-4AAC-4959-9CEF-208BEECB20EF}">
      <dgm:prSet/>
      <dgm:spPr/>
      <dgm:t>
        <a:bodyPr/>
        <a:lstStyle/>
        <a:p>
          <a:endParaRPr lang="zh-CN" altLang="en-US"/>
        </a:p>
      </dgm:t>
    </dgm:pt>
    <dgm:pt modelId="{DD4C46A5-72BB-4A6C-B10D-EA95928B3189}">
      <dgm:prSet phldrT="[文本]"/>
      <dgm:spPr/>
      <dgm:t>
        <a:bodyPr/>
        <a:lstStyle/>
        <a:p>
          <a:r>
            <a:rPr lang="zh-CN" altLang="en-US" dirty="0"/>
            <a:t>加属性</a:t>
          </a:r>
        </a:p>
      </dgm:t>
    </dgm:pt>
    <dgm:pt modelId="{DD17F500-AEE2-46B8-8977-BE98D71D7284}" type="parTrans" cxnId="{64161891-6065-4604-8119-4CF4D9F5C15E}">
      <dgm:prSet/>
      <dgm:spPr/>
      <dgm:t>
        <a:bodyPr/>
        <a:lstStyle/>
        <a:p>
          <a:endParaRPr lang="zh-CN" altLang="en-US"/>
        </a:p>
      </dgm:t>
    </dgm:pt>
    <dgm:pt modelId="{8E0CC303-5043-4F3E-9235-1FA74D129F3B}" type="sibTrans" cxnId="{64161891-6065-4604-8119-4CF4D9F5C15E}">
      <dgm:prSet/>
      <dgm:spPr/>
      <dgm:t>
        <a:bodyPr/>
        <a:lstStyle/>
        <a:p>
          <a:endParaRPr lang="zh-CN" altLang="en-US"/>
        </a:p>
      </dgm:t>
    </dgm:pt>
    <dgm:pt modelId="{D6A976BB-BA52-4C79-B2F5-5C6BAFE2BB65}" type="pres">
      <dgm:prSet presAssocID="{FB9E48C8-BCF3-4B71-B5F3-844C7C6BFCCA}" presName="Name0" presStyleCnt="0">
        <dgm:presLayoutVars>
          <dgm:dir/>
          <dgm:animLvl val="lvl"/>
          <dgm:resizeHandles val="exact"/>
        </dgm:presLayoutVars>
      </dgm:prSet>
      <dgm:spPr/>
    </dgm:pt>
    <dgm:pt modelId="{FF297AA0-5A7E-4598-BA47-5AC65A06D5BD}" type="pres">
      <dgm:prSet presAssocID="{12705D8C-B721-44FB-BF8E-AFC2B58DACF9}" presName="parTxOnly" presStyleLbl="node1" presStyleIdx="0" presStyleCnt="3">
        <dgm:presLayoutVars>
          <dgm:chMax val="0"/>
          <dgm:chPref val="0"/>
          <dgm:bulletEnabled val="1"/>
        </dgm:presLayoutVars>
      </dgm:prSet>
      <dgm:spPr/>
    </dgm:pt>
    <dgm:pt modelId="{1707D418-F1F5-4FBA-A0EF-56CD9CD1CD4F}" type="pres">
      <dgm:prSet presAssocID="{9E6A0B3C-7A9B-4AF3-B345-19722C4B6FAD}" presName="parTxOnlySpace" presStyleCnt="0"/>
      <dgm:spPr/>
    </dgm:pt>
    <dgm:pt modelId="{1AAE3C42-4AFA-40DD-97D5-14FAD78E4D0D}" type="pres">
      <dgm:prSet presAssocID="{6709C8F1-1100-480C-908B-063E5E37FFA6}" presName="parTxOnly" presStyleLbl="node1" presStyleIdx="1" presStyleCnt="3">
        <dgm:presLayoutVars>
          <dgm:chMax val="0"/>
          <dgm:chPref val="0"/>
          <dgm:bulletEnabled val="1"/>
        </dgm:presLayoutVars>
      </dgm:prSet>
      <dgm:spPr/>
    </dgm:pt>
    <dgm:pt modelId="{3D1332A8-EB58-4FDD-8DBF-DBB90FCBB278}" type="pres">
      <dgm:prSet presAssocID="{2019EDC0-7AF6-43D0-BA10-3657D10E9415}" presName="parTxOnlySpace" presStyleCnt="0"/>
      <dgm:spPr/>
    </dgm:pt>
    <dgm:pt modelId="{7AAC96DD-0495-46A3-A15C-970224C2CABF}" type="pres">
      <dgm:prSet presAssocID="{DD4C46A5-72BB-4A6C-B10D-EA95928B3189}" presName="parTxOnly" presStyleLbl="node1" presStyleIdx="2" presStyleCnt="3">
        <dgm:presLayoutVars>
          <dgm:chMax val="0"/>
          <dgm:chPref val="0"/>
          <dgm:bulletEnabled val="1"/>
        </dgm:presLayoutVars>
      </dgm:prSet>
      <dgm:spPr/>
    </dgm:pt>
  </dgm:ptLst>
  <dgm:cxnLst>
    <dgm:cxn modelId="{E804C831-7B21-4671-ACA4-2B35470C4A43}" type="presOf" srcId="{12705D8C-B721-44FB-BF8E-AFC2B58DACF9}" destId="{FF297AA0-5A7E-4598-BA47-5AC65A06D5BD}" srcOrd="0" destOrd="0" presId="urn:microsoft.com/office/officeart/2005/8/layout/chevron1"/>
    <dgm:cxn modelId="{C752613D-6C5A-4B6C-BF0A-54E55CBD5826}" type="presOf" srcId="{6709C8F1-1100-480C-908B-063E5E37FFA6}" destId="{1AAE3C42-4AFA-40DD-97D5-14FAD78E4D0D}" srcOrd="0" destOrd="0" presId="urn:microsoft.com/office/officeart/2005/8/layout/chevron1"/>
    <dgm:cxn modelId="{A5474854-4AAC-4959-9CEF-208BEECB20EF}" srcId="{FB9E48C8-BCF3-4B71-B5F3-844C7C6BFCCA}" destId="{6709C8F1-1100-480C-908B-063E5E37FFA6}" srcOrd="1" destOrd="0" parTransId="{20649B7F-3943-4A54-871D-F708B1AF416F}" sibTransId="{2019EDC0-7AF6-43D0-BA10-3657D10E9415}"/>
    <dgm:cxn modelId="{7166808C-A0D1-4E8C-BD19-385937D40F4E}" srcId="{FB9E48C8-BCF3-4B71-B5F3-844C7C6BFCCA}" destId="{12705D8C-B721-44FB-BF8E-AFC2B58DACF9}" srcOrd="0" destOrd="0" parTransId="{46EDACB3-DB60-4847-8CE4-E5D25DC699CD}" sibTransId="{9E6A0B3C-7A9B-4AF3-B345-19722C4B6FAD}"/>
    <dgm:cxn modelId="{64161891-6065-4604-8119-4CF4D9F5C15E}" srcId="{FB9E48C8-BCF3-4B71-B5F3-844C7C6BFCCA}" destId="{DD4C46A5-72BB-4A6C-B10D-EA95928B3189}" srcOrd="2" destOrd="0" parTransId="{DD17F500-AEE2-46B8-8977-BE98D71D7284}" sibTransId="{8E0CC303-5043-4F3E-9235-1FA74D129F3B}"/>
    <dgm:cxn modelId="{A50E16A6-5615-4AB3-8856-77251C6754F1}" type="presOf" srcId="{DD4C46A5-72BB-4A6C-B10D-EA95928B3189}" destId="{7AAC96DD-0495-46A3-A15C-970224C2CABF}" srcOrd="0" destOrd="0" presId="urn:microsoft.com/office/officeart/2005/8/layout/chevron1"/>
    <dgm:cxn modelId="{42D3D4F0-740F-47E8-A6BF-D319E2D1BB99}" type="presOf" srcId="{FB9E48C8-BCF3-4B71-B5F3-844C7C6BFCCA}" destId="{D6A976BB-BA52-4C79-B2F5-5C6BAFE2BB65}" srcOrd="0" destOrd="0" presId="urn:microsoft.com/office/officeart/2005/8/layout/chevron1"/>
    <dgm:cxn modelId="{A7099CB6-8245-4033-B52B-463228DD39AF}" type="presParOf" srcId="{D6A976BB-BA52-4C79-B2F5-5C6BAFE2BB65}" destId="{FF297AA0-5A7E-4598-BA47-5AC65A06D5BD}" srcOrd="0" destOrd="0" presId="urn:microsoft.com/office/officeart/2005/8/layout/chevron1"/>
    <dgm:cxn modelId="{4A1CEC79-574B-4E5C-B7FE-5414ECBA6C25}" type="presParOf" srcId="{D6A976BB-BA52-4C79-B2F5-5C6BAFE2BB65}" destId="{1707D418-F1F5-4FBA-A0EF-56CD9CD1CD4F}" srcOrd="1" destOrd="0" presId="urn:microsoft.com/office/officeart/2005/8/layout/chevron1"/>
    <dgm:cxn modelId="{044D13FB-DFFE-47BC-B1F0-363AB875FEC1}" type="presParOf" srcId="{D6A976BB-BA52-4C79-B2F5-5C6BAFE2BB65}" destId="{1AAE3C42-4AFA-40DD-97D5-14FAD78E4D0D}" srcOrd="2" destOrd="0" presId="urn:microsoft.com/office/officeart/2005/8/layout/chevron1"/>
    <dgm:cxn modelId="{CDE56ADD-EDE0-45C8-A510-372D30362ABF}" type="presParOf" srcId="{D6A976BB-BA52-4C79-B2F5-5C6BAFE2BB65}" destId="{3D1332A8-EB58-4FDD-8DBF-DBB90FCBB278}" srcOrd="3" destOrd="0" presId="urn:microsoft.com/office/officeart/2005/8/layout/chevron1"/>
    <dgm:cxn modelId="{AB4954B6-76EA-4419-9A45-731877129A6A}" type="presParOf" srcId="{D6A976BB-BA52-4C79-B2F5-5C6BAFE2BB65}" destId="{7AAC96DD-0495-46A3-A15C-970224C2CABF}"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C18540-9AC7-479C-AF84-255C37B3D4FE}" type="doc">
      <dgm:prSet loTypeId="urn:microsoft.com/office/officeart/2005/8/layout/vProcess5" loCatId="process" qsTypeId="urn:microsoft.com/office/officeart/2005/8/quickstyle/simple1" qsCatId="simple" csTypeId="urn:microsoft.com/office/officeart/2005/8/colors/accent2_3" csCatId="accent2" phldr="1"/>
      <dgm:spPr/>
      <dgm:t>
        <a:bodyPr/>
        <a:lstStyle/>
        <a:p>
          <a:endParaRPr lang="zh-CN" altLang="en-US"/>
        </a:p>
      </dgm:t>
    </dgm:pt>
    <dgm:pt modelId="{EF3BDA54-1102-4391-8AF9-EBE6D8DEF675}">
      <dgm:prSet phldrT="[文本]"/>
      <dgm:spPr/>
      <dgm:t>
        <a:bodyPr/>
        <a:lstStyle/>
        <a:p>
          <a:r>
            <a:rPr lang="zh-CN" altLang="en-US" b="0" i="0">
              <a:effectLst/>
              <a:latin typeface="verdana" panose="020B0604030504040204" pitchFamily="34" charset="0"/>
            </a:rPr>
            <a:t>使用概念类分类列表来找出概念</a:t>
          </a:r>
          <a:endParaRPr lang="zh-CN" altLang="en-US" dirty="0"/>
        </a:p>
      </dgm:t>
    </dgm:pt>
    <dgm:pt modelId="{6AA61314-D55F-46B1-BEEF-A9EA87915FFB}" type="parTrans" cxnId="{67A5640E-05E9-4208-8E97-EF75410D6EBC}">
      <dgm:prSet/>
      <dgm:spPr/>
      <dgm:t>
        <a:bodyPr/>
        <a:lstStyle/>
        <a:p>
          <a:endParaRPr lang="zh-CN" altLang="en-US"/>
        </a:p>
      </dgm:t>
    </dgm:pt>
    <dgm:pt modelId="{E1BE6E83-D8FB-467D-A3CF-EC4AC88CA819}" type="sibTrans" cxnId="{67A5640E-05E9-4208-8E97-EF75410D6EBC}">
      <dgm:prSet/>
      <dgm:spPr/>
      <dgm:t>
        <a:bodyPr/>
        <a:lstStyle/>
        <a:p>
          <a:endParaRPr lang="zh-CN" altLang="en-US"/>
        </a:p>
      </dgm:t>
    </dgm:pt>
    <dgm:pt modelId="{54A1F28B-D2A7-4D22-A5AF-55496E804191}">
      <dgm:prSet phldrT="[文本]"/>
      <dgm:spPr/>
      <dgm:t>
        <a:bodyPr/>
        <a:lstStyle/>
        <a:p>
          <a:r>
            <a:rPr lang="zh-CN" altLang="en-US" b="0" i="0">
              <a:effectLst/>
              <a:latin typeface="verdana" panose="020B0604030504040204" pitchFamily="34" charset="0"/>
            </a:rPr>
            <a:t>根据名词性短语识别出概念类</a:t>
          </a:r>
          <a:endParaRPr lang="zh-CN" altLang="en-US" dirty="0"/>
        </a:p>
      </dgm:t>
    </dgm:pt>
    <dgm:pt modelId="{E22146B6-E1D6-4106-AC5D-D13BABE72FF2}" type="parTrans" cxnId="{9E99C57E-6BF7-4109-84D0-3594C4C7600D}">
      <dgm:prSet/>
      <dgm:spPr/>
      <dgm:t>
        <a:bodyPr/>
        <a:lstStyle/>
        <a:p>
          <a:endParaRPr lang="zh-CN" altLang="en-US"/>
        </a:p>
      </dgm:t>
    </dgm:pt>
    <dgm:pt modelId="{B88375B5-6313-4CBB-970F-2F6AEF461942}" type="sibTrans" cxnId="{9E99C57E-6BF7-4109-84D0-3594C4C7600D}">
      <dgm:prSet/>
      <dgm:spPr/>
      <dgm:t>
        <a:bodyPr/>
        <a:lstStyle/>
        <a:p>
          <a:endParaRPr lang="zh-CN" altLang="en-US"/>
        </a:p>
      </dgm:t>
    </dgm:pt>
    <dgm:pt modelId="{2E71CA5B-363E-4752-BD59-D8F3B8E94A58}">
      <dgm:prSet phldrT="[文本]"/>
      <dgm:spPr/>
      <dgm:t>
        <a:bodyPr/>
        <a:lstStyle/>
        <a:p>
          <a:r>
            <a:rPr lang="zh-CN" altLang="en-US" b="0" i="0">
              <a:effectLst/>
              <a:latin typeface="verdana" panose="020B0604030504040204" pitchFamily="34" charset="0"/>
            </a:rPr>
            <a:t>人、事物、地点、组织、概念、事件、规则、抽象名词、交易项目、角色、设备、组织结构。</a:t>
          </a:r>
          <a:endParaRPr lang="zh-CN" altLang="en-US" dirty="0"/>
        </a:p>
      </dgm:t>
    </dgm:pt>
    <dgm:pt modelId="{BDFE186D-8C33-41FD-84CC-699CC80B69E9}" type="parTrans" cxnId="{61184A5F-955C-4055-B3CE-E9E31A4CB16B}">
      <dgm:prSet/>
      <dgm:spPr/>
      <dgm:t>
        <a:bodyPr/>
        <a:lstStyle/>
        <a:p>
          <a:endParaRPr lang="zh-CN" altLang="en-US"/>
        </a:p>
      </dgm:t>
    </dgm:pt>
    <dgm:pt modelId="{14B31AB7-ABDC-4C93-8133-69BE1BBB6A28}" type="sibTrans" cxnId="{61184A5F-955C-4055-B3CE-E9E31A4CB16B}">
      <dgm:prSet/>
      <dgm:spPr/>
      <dgm:t>
        <a:bodyPr/>
        <a:lstStyle/>
        <a:p>
          <a:endParaRPr lang="zh-CN" altLang="en-US"/>
        </a:p>
      </dgm:t>
    </dgm:pt>
    <dgm:pt modelId="{B33CCD19-ADB0-4FEE-B81E-2107FDD7065D}">
      <dgm:prSet phldrT="[文本]"/>
      <dgm:spPr/>
      <dgm:t>
        <a:bodyPr/>
        <a:lstStyle/>
        <a:p>
          <a:r>
            <a:rPr lang="zh-CN" altLang="en-US" b="0" i="0" dirty="0">
              <a:effectLst/>
              <a:latin typeface="verdana" panose="020B0604030504040204" pitchFamily="34" charset="0"/>
            </a:rPr>
            <a:t>识别问题域和用例描述中的名词和名词性短语作为候选的概念类和属性，从候选项中，摒弃多余的名词，确定最终的对象。</a:t>
          </a:r>
          <a:endParaRPr lang="zh-CN" altLang="en-US" dirty="0"/>
        </a:p>
      </dgm:t>
    </dgm:pt>
    <dgm:pt modelId="{23D707DB-741C-4D6F-AA4C-BABC2DBCA473}" type="parTrans" cxnId="{95B9827D-A23D-464D-9E92-F7F3FE20FCFC}">
      <dgm:prSet/>
      <dgm:spPr/>
      <dgm:t>
        <a:bodyPr/>
        <a:lstStyle/>
        <a:p>
          <a:endParaRPr lang="zh-CN" altLang="en-US"/>
        </a:p>
      </dgm:t>
    </dgm:pt>
    <dgm:pt modelId="{75E2035B-2764-4679-A685-A8A83CB385E7}" type="sibTrans" cxnId="{95B9827D-A23D-464D-9E92-F7F3FE20FCFC}">
      <dgm:prSet/>
      <dgm:spPr/>
      <dgm:t>
        <a:bodyPr/>
        <a:lstStyle/>
        <a:p>
          <a:endParaRPr lang="zh-CN" altLang="en-US"/>
        </a:p>
      </dgm:t>
    </dgm:pt>
    <dgm:pt modelId="{BF39B738-C88B-4751-8A7F-A2CE23C2D39A}" type="pres">
      <dgm:prSet presAssocID="{E0C18540-9AC7-479C-AF84-255C37B3D4FE}" presName="outerComposite" presStyleCnt="0">
        <dgm:presLayoutVars>
          <dgm:chMax val="5"/>
          <dgm:dir/>
          <dgm:resizeHandles val="exact"/>
        </dgm:presLayoutVars>
      </dgm:prSet>
      <dgm:spPr/>
    </dgm:pt>
    <dgm:pt modelId="{861CBD9C-2999-4732-867E-9D6DF0CFB079}" type="pres">
      <dgm:prSet presAssocID="{E0C18540-9AC7-479C-AF84-255C37B3D4FE}" presName="dummyMaxCanvas" presStyleCnt="0">
        <dgm:presLayoutVars/>
      </dgm:prSet>
      <dgm:spPr/>
    </dgm:pt>
    <dgm:pt modelId="{9F056287-7A01-4471-B9C9-916F07184C14}" type="pres">
      <dgm:prSet presAssocID="{E0C18540-9AC7-479C-AF84-255C37B3D4FE}" presName="TwoNodes_1" presStyleLbl="node1" presStyleIdx="0" presStyleCnt="2">
        <dgm:presLayoutVars>
          <dgm:bulletEnabled val="1"/>
        </dgm:presLayoutVars>
      </dgm:prSet>
      <dgm:spPr/>
    </dgm:pt>
    <dgm:pt modelId="{D1411442-D44D-4145-BB41-6BD4F5752249}" type="pres">
      <dgm:prSet presAssocID="{E0C18540-9AC7-479C-AF84-255C37B3D4FE}" presName="TwoNodes_2" presStyleLbl="node1" presStyleIdx="1" presStyleCnt="2">
        <dgm:presLayoutVars>
          <dgm:bulletEnabled val="1"/>
        </dgm:presLayoutVars>
      </dgm:prSet>
      <dgm:spPr/>
    </dgm:pt>
    <dgm:pt modelId="{91F4E0CE-0215-4A07-ADEE-F3B4FDDFF22F}" type="pres">
      <dgm:prSet presAssocID="{E0C18540-9AC7-479C-AF84-255C37B3D4FE}" presName="TwoConn_1-2" presStyleLbl="fgAccFollowNode1" presStyleIdx="0" presStyleCnt="1">
        <dgm:presLayoutVars>
          <dgm:bulletEnabled val="1"/>
        </dgm:presLayoutVars>
      </dgm:prSet>
      <dgm:spPr/>
    </dgm:pt>
    <dgm:pt modelId="{C4AC525D-F0B5-4EB2-B031-D29CFA306D6C}" type="pres">
      <dgm:prSet presAssocID="{E0C18540-9AC7-479C-AF84-255C37B3D4FE}" presName="TwoNodes_1_text" presStyleLbl="node1" presStyleIdx="1" presStyleCnt="2">
        <dgm:presLayoutVars>
          <dgm:bulletEnabled val="1"/>
        </dgm:presLayoutVars>
      </dgm:prSet>
      <dgm:spPr/>
    </dgm:pt>
    <dgm:pt modelId="{44B27771-9EA5-4C0F-8305-588044F20B96}" type="pres">
      <dgm:prSet presAssocID="{E0C18540-9AC7-479C-AF84-255C37B3D4FE}" presName="TwoNodes_2_text" presStyleLbl="node1" presStyleIdx="1" presStyleCnt="2">
        <dgm:presLayoutVars>
          <dgm:bulletEnabled val="1"/>
        </dgm:presLayoutVars>
      </dgm:prSet>
      <dgm:spPr/>
    </dgm:pt>
  </dgm:ptLst>
  <dgm:cxnLst>
    <dgm:cxn modelId="{8D2C7C03-CF1B-4E7F-AFAA-A518600E8DD8}" type="presOf" srcId="{E0C18540-9AC7-479C-AF84-255C37B3D4FE}" destId="{BF39B738-C88B-4751-8A7F-A2CE23C2D39A}" srcOrd="0" destOrd="0" presId="urn:microsoft.com/office/officeart/2005/8/layout/vProcess5"/>
    <dgm:cxn modelId="{67A5640E-05E9-4208-8E97-EF75410D6EBC}" srcId="{E0C18540-9AC7-479C-AF84-255C37B3D4FE}" destId="{EF3BDA54-1102-4391-8AF9-EBE6D8DEF675}" srcOrd="0" destOrd="0" parTransId="{6AA61314-D55F-46B1-BEEF-A9EA87915FFB}" sibTransId="{E1BE6E83-D8FB-467D-A3CF-EC4AC88CA819}"/>
    <dgm:cxn modelId="{F9D3ED27-B90E-4147-8A8C-C80AEB44374B}" type="presOf" srcId="{B33CCD19-ADB0-4FEE-B81E-2107FDD7065D}" destId="{D1411442-D44D-4145-BB41-6BD4F5752249}" srcOrd="0" destOrd="1" presId="urn:microsoft.com/office/officeart/2005/8/layout/vProcess5"/>
    <dgm:cxn modelId="{3C531E2D-C88B-435C-9FD9-B284B91F2AC3}" type="presOf" srcId="{2E71CA5B-363E-4752-BD59-D8F3B8E94A58}" destId="{C4AC525D-F0B5-4EB2-B031-D29CFA306D6C}" srcOrd="1" destOrd="1" presId="urn:microsoft.com/office/officeart/2005/8/layout/vProcess5"/>
    <dgm:cxn modelId="{61184A5F-955C-4055-B3CE-E9E31A4CB16B}" srcId="{EF3BDA54-1102-4391-8AF9-EBE6D8DEF675}" destId="{2E71CA5B-363E-4752-BD59-D8F3B8E94A58}" srcOrd="0" destOrd="0" parTransId="{BDFE186D-8C33-41FD-84CC-699CC80B69E9}" sibTransId="{14B31AB7-ABDC-4C93-8133-69BE1BBB6A28}"/>
    <dgm:cxn modelId="{8ED3D441-463B-4530-A9DB-57CC5E80991F}" type="presOf" srcId="{E1BE6E83-D8FB-467D-A3CF-EC4AC88CA819}" destId="{91F4E0CE-0215-4A07-ADEE-F3B4FDDFF22F}" srcOrd="0" destOrd="0" presId="urn:microsoft.com/office/officeart/2005/8/layout/vProcess5"/>
    <dgm:cxn modelId="{D9FAC046-9352-4B17-BDDC-62D29388A1DE}" type="presOf" srcId="{54A1F28B-D2A7-4D22-A5AF-55496E804191}" destId="{44B27771-9EA5-4C0F-8305-588044F20B96}" srcOrd="1" destOrd="0" presId="urn:microsoft.com/office/officeart/2005/8/layout/vProcess5"/>
    <dgm:cxn modelId="{7922C957-501F-484B-9A4C-2A38999F8009}" type="presOf" srcId="{EF3BDA54-1102-4391-8AF9-EBE6D8DEF675}" destId="{C4AC525D-F0B5-4EB2-B031-D29CFA306D6C}" srcOrd="1" destOrd="0" presId="urn:microsoft.com/office/officeart/2005/8/layout/vProcess5"/>
    <dgm:cxn modelId="{0697BA7C-4E77-4341-A31C-B268393DCA55}" type="presOf" srcId="{EF3BDA54-1102-4391-8AF9-EBE6D8DEF675}" destId="{9F056287-7A01-4471-B9C9-916F07184C14}" srcOrd="0" destOrd="0" presId="urn:microsoft.com/office/officeart/2005/8/layout/vProcess5"/>
    <dgm:cxn modelId="{95B9827D-A23D-464D-9E92-F7F3FE20FCFC}" srcId="{54A1F28B-D2A7-4D22-A5AF-55496E804191}" destId="{B33CCD19-ADB0-4FEE-B81E-2107FDD7065D}" srcOrd="0" destOrd="0" parTransId="{23D707DB-741C-4D6F-AA4C-BABC2DBCA473}" sibTransId="{75E2035B-2764-4679-A685-A8A83CB385E7}"/>
    <dgm:cxn modelId="{9E99C57E-6BF7-4109-84D0-3594C4C7600D}" srcId="{E0C18540-9AC7-479C-AF84-255C37B3D4FE}" destId="{54A1F28B-D2A7-4D22-A5AF-55496E804191}" srcOrd="1" destOrd="0" parTransId="{E22146B6-E1D6-4106-AC5D-D13BABE72FF2}" sibTransId="{B88375B5-6313-4CBB-970F-2F6AEF461942}"/>
    <dgm:cxn modelId="{02F6C1A4-83C5-4EA3-8C4F-BF4522ED3EF2}" type="presOf" srcId="{B33CCD19-ADB0-4FEE-B81E-2107FDD7065D}" destId="{44B27771-9EA5-4C0F-8305-588044F20B96}" srcOrd="1" destOrd="1" presId="urn:microsoft.com/office/officeart/2005/8/layout/vProcess5"/>
    <dgm:cxn modelId="{BF78D4B7-DF78-42AF-AC21-F20D21D7C0DC}" type="presOf" srcId="{2E71CA5B-363E-4752-BD59-D8F3B8E94A58}" destId="{9F056287-7A01-4471-B9C9-916F07184C14}" srcOrd="0" destOrd="1" presId="urn:microsoft.com/office/officeart/2005/8/layout/vProcess5"/>
    <dgm:cxn modelId="{B9C941D4-132C-4DFC-A7CC-338DDDFB7BC2}" type="presOf" srcId="{54A1F28B-D2A7-4D22-A5AF-55496E804191}" destId="{D1411442-D44D-4145-BB41-6BD4F5752249}" srcOrd="0" destOrd="0" presId="urn:microsoft.com/office/officeart/2005/8/layout/vProcess5"/>
    <dgm:cxn modelId="{600571CA-D4A6-41A7-B346-ACCB3471B83C}" type="presParOf" srcId="{BF39B738-C88B-4751-8A7F-A2CE23C2D39A}" destId="{861CBD9C-2999-4732-867E-9D6DF0CFB079}" srcOrd="0" destOrd="0" presId="urn:microsoft.com/office/officeart/2005/8/layout/vProcess5"/>
    <dgm:cxn modelId="{DA720F87-C404-40A3-B5EF-C048B8CB842A}" type="presParOf" srcId="{BF39B738-C88B-4751-8A7F-A2CE23C2D39A}" destId="{9F056287-7A01-4471-B9C9-916F07184C14}" srcOrd="1" destOrd="0" presId="urn:microsoft.com/office/officeart/2005/8/layout/vProcess5"/>
    <dgm:cxn modelId="{EDFDBF79-94AB-4D32-9C3E-F59E1EFADE6E}" type="presParOf" srcId="{BF39B738-C88B-4751-8A7F-A2CE23C2D39A}" destId="{D1411442-D44D-4145-BB41-6BD4F5752249}" srcOrd="2" destOrd="0" presId="urn:microsoft.com/office/officeart/2005/8/layout/vProcess5"/>
    <dgm:cxn modelId="{7F76CBB0-B353-42D4-AF5C-47118DFF677A}" type="presParOf" srcId="{BF39B738-C88B-4751-8A7F-A2CE23C2D39A}" destId="{91F4E0CE-0215-4A07-ADEE-F3B4FDDFF22F}" srcOrd="3" destOrd="0" presId="urn:microsoft.com/office/officeart/2005/8/layout/vProcess5"/>
    <dgm:cxn modelId="{529DE1AB-2C78-40D3-9D5E-5581CDBF8495}" type="presParOf" srcId="{BF39B738-C88B-4751-8A7F-A2CE23C2D39A}" destId="{C4AC525D-F0B5-4EB2-B031-D29CFA306D6C}" srcOrd="4" destOrd="0" presId="urn:microsoft.com/office/officeart/2005/8/layout/vProcess5"/>
    <dgm:cxn modelId="{004D0E3F-9D16-491B-ADF1-918329ABB2DE}" type="presParOf" srcId="{BF39B738-C88B-4751-8A7F-A2CE23C2D39A}" destId="{44B27771-9EA5-4C0F-8305-588044F20B96}"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106422-AA5D-4618-9BC6-905DC21F3CB4}" type="doc">
      <dgm:prSet loTypeId="urn:microsoft.com/office/officeart/2005/8/layout/hList6" loCatId="list" qsTypeId="urn:microsoft.com/office/officeart/2005/8/quickstyle/simple1" qsCatId="simple" csTypeId="urn:microsoft.com/office/officeart/2005/8/colors/accent3_4" csCatId="accent3" phldr="1"/>
      <dgm:spPr/>
      <dgm:t>
        <a:bodyPr/>
        <a:lstStyle/>
        <a:p>
          <a:endParaRPr lang="zh-CN" altLang="en-US"/>
        </a:p>
      </dgm:t>
    </dgm:pt>
    <dgm:pt modelId="{DE890465-4213-40CD-A8E8-2077F4726007}">
      <dgm:prSet phldrT="[文本]"/>
      <dgm:spPr/>
      <dgm:t>
        <a:bodyPr/>
        <a:lstStyle/>
        <a:p>
          <a:r>
            <a:rPr lang="zh-CN" altLang="en-US" b="0" i="0" dirty="0">
              <a:effectLst/>
              <a:latin typeface="verdana" panose="020B0604030504040204" pitchFamily="34" charset="0"/>
            </a:rPr>
            <a:t>关联（从属关系）</a:t>
          </a:r>
          <a:endParaRPr lang="zh-CN" altLang="en-US" dirty="0"/>
        </a:p>
      </dgm:t>
    </dgm:pt>
    <dgm:pt modelId="{2C4174EA-5357-4995-AFAA-4CFC9CBBEC01}" type="parTrans" cxnId="{48D3AFA9-19DC-4A04-95AC-5FEAC48CF307}">
      <dgm:prSet/>
      <dgm:spPr/>
      <dgm:t>
        <a:bodyPr/>
        <a:lstStyle/>
        <a:p>
          <a:endParaRPr lang="zh-CN" altLang="en-US"/>
        </a:p>
      </dgm:t>
    </dgm:pt>
    <dgm:pt modelId="{9ED9B067-7076-48E3-9FD2-65F0B28B8E4F}" type="sibTrans" cxnId="{48D3AFA9-19DC-4A04-95AC-5FEAC48CF307}">
      <dgm:prSet/>
      <dgm:spPr/>
      <dgm:t>
        <a:bodyPr/>
        <a:lstStyle/>
        <a:p>
          <a:endParaRPr lang="zh-CN" altLang="en-US"/>
        </a:p>
      </dgm:t>
    </dgm:pt>
    <dgm:pt modelId="{F52193DD-35BE-4AC4-A87E-6604356BBE08}">
      <dgm:prSet phldrT="[文本]"/>
      <dgm:spPr/>
      <dgm:t>
        <a:bodyPr/>
        <a:lstStyle/>
        <a:p>
          <a:r>
            <a:rPr lang="zh-CN" altLang="en-US" b="0" i="0" dirty="0">
              <a:effectLst/>
              <a:latin typeface="verdana" panose="020B0604030504040204" pitchFamily="34" charset="0"/>
            </a:rPr>
            <a:t>类之间的某种语义关系，包括聚合（</a:t>
          </a:r>
          <a:r>
            <a:rPr lang="zh-CN" altLang="en-US" dirty="0">
              <a:latin typeface="verdana" panose="020B0604030504040204" pitchFamily="34" charset="0"/>
            </a:rPr>
            <a:t>弱关联</a:t>
          </a:r>
          <a:r>
            <a:rPr lang="zh-CN" altLang="en-US" b="0" i="0" dirty="0">
              <a:effectLst/>
              <a:latin typeface="verdana" panose="020B0604030504040204" pitchFamily="34" charset="0"/>
            </a:rPr>
            <a:t>），组合（强关联）</a:t>
          </a:r>
          <a:endParaRPr lang="zh-CN" altLang="en-US" dirty="0"/>
        </a:p>
      </dgm:t>
    </dgm:pt>
    <dgm:pt modelId="{F62DDAF6-F14C-49F2-8A82-3F5DA91A1007}" type="parTrans" cxnId="{8D35DE3F-7BA5-4ECA-B1CD-A9AEBDB17675}">
      <dgm:prSet/>
      <dgm:spPr/>
      <dgm:t>
        <a:bodyPr/>
        <a:lstStyle/>
        <a:p>
          <a:endParaRPr lang="zh-CN" altLang="en-US"/>
        </a:p>
      </dgm:t>
    </dgm:pt>
    <dgm:pt modelId="{B5ADFE69-23E8-4927-83C6-924380EEE507}" type="sibTrans" cxnId="{8D35DE3F-7BA5-4ECA-B1CD-A9AEBDB17675}">
      <dgm:prSet/>
      <dgm:spPr/>
      <dgm:t>
        <a:bodyPr/>
        <a:lstStyle/>
        <a:p>
          <a:endParaRPr lang="zh-CN" altLang="en-US"/>
        </a:p>
      </dgm:t>
    </dgm:pt>
    <dgm:pt modelId="{BB823901-55B8-42CC-B5FD-8E6D9E9DB79E}">
      <dgm:prSet phldrT="[文本]"/>
      <dgm:spPr/>
      <dgm:t>
        <a:bodyPr/>
        <a:lstStyle/>
        <a:p>
          <a:r>
            <a:rPr lang="zh-CN" altLang="en-US" b="0" i="0">
              <a:effectLst/>
              <a:latin typeface="verdana" panose="020B0604030504040204" pitchFamily="34" charset="0"/>
            </a:rPr>
            <a:t>继承（派生关系）</a:t>
          </a:r>
          <a:endParaRPr lang="zh-CN" altLang="en-US" dirty="0"/>
        </a:p>
      </dgm:t>
    </dgm:pt>
    <dgm:pt modelId="{46839A30-EAE2-48A1-B585-C10E696F06EE}" type="parTrans" cxnId="{691BD405-2DC9-45B0-BD16-10E383401863}">
      <dgm:prSet/>
      <dgm:spPr/>
      <dgm:t>
        <a:bodyPr/>
        <a:lstStyle/>
        <a:p>
          <a:endParaRPr lang="zh-CN" altLang="en-US"/>
        </a:p>
      </dgm:t>
    </dgm:pt>
    <dgm:pt modelId="{FE5F2CF3-B447-4ADC-AE7F-4406E6B7BD38}" type="sibTrans" cxnId="{691BD405-2DC9-45B0-BD16-10E383401863}">
      <dgm:prSet/>
      <dgm:spPr/>
      <dgm:t>
        <a:bodyPr/>
        <a:lstStyle/>
        <a:p>
          <a:endParaRPr lang="zh-CN" altLang="en-US"/>
        </a:p>
      </dgm:t>
    </dgm:pt>
    <dgm:pt modelId="{0658ABFD-8A64-48B9-B0D1-44BD231C89F5}">
      <dgm:prSet phldrT="[文本]"/>
      <dgm:spPr/>
      <dgm:t>
        <a:bodyPr/>
        <a:lstStyle/>
        <a:p>
          <a:r>
            <a:rPr lang="zh-CN" altLang="en-US" b="0" i="0">
              <a:effectLst/>
              <a:latin typeface="verdana" panose="020B0604030504040204" pitchFamily="34" charset="0"/>
            </a:rPr>
            <a:t>一般到特殊的关系</a:t>
          </a:r>
          <a:endParaRPr lang="zh-CN" altLang="en-US" dirty="0"/>
        </a:p>
      </dgm:t>
    </dgm:pt>
    <dgm:pt modelId="{1B19D069-AA91-4436-96D1-00052533D873}" type="parTrans" cxnId="{096745C2-7B06-4588-8467-20E43F28093F}">
      <dgm:prSet/>
      <dgm:spPr/>
      <dgm:t>
        <a:bodyPr/>
        <a:lstStyle/>
        <a:p>
          <a:endParaRPr lang="zh-CN" altLang="en-US"/>
        </a:p>
      </dgm:t>
    </dgm:pt>
    <dgm:pt modelId="{3620CA93-722A-4D78-A5D7-B01B56A15A69}" type="sibTrans" cxnId="{096745C2-7B06-4588-8467-20E43F28093F}">
      <dgm:prSet/>
      <dgm:spPr/>
      <dgm:t>
        <a:bodyPr/>
        <a:lstStyle/>
        <a:p>
          <a:endParaRPr lang="zh-CN" altLang="en-US"/>
        </a:p>
      </dgm:t>
    </dgm:pt>
    <dgm:pt modelId="{DEE68525-62C0-4E38-B569-BC282F583417}">
      <dgm:prSet phldrT="[文本]"/>
      <dgm:spPr/>
      <dgm:t>
        <a:bodyPr/>
        <a:lstStyle/>
        <a:p>
          <a:r>
            <a:rPr lang="zh-CN" altLang="en-US" b="0" i="0">
              <a:effectLst/>
              <a:latin typeface="verdana" panose="020B0604030504040204" pitchFamily="34" charset="0"/>
            </a:rPr>
            <a:t>依赖（临时关系）</a:t>
          </a:r>
          <a:endParaRPr lang="zh-CN" altLang="en-US" dirty="0"/>
        </a:p>
      </dgm:t>
    </dgm:pt>
    <dgm:pt modelId="{4C7B86F3-3275-41EE-91C6-2881A722D2D0}" type="parTrans" cxnId="{53A937E2-4E55-4DDC-8FDC-58D622C394A8}">
      <dgm:prSet/>
      <dgm:spPr/>
      <dgm:t>
        <a:bodyPr/>
        <a:lstStyle/>
        <a:p>
          <a:endParaRPr lang="zh-CN" altLang="en-US"/>
        </a:p>
      </dgm:t>
    </dgm:pt>
    <dgm:pt modelId="{1C3F8D79-A586-404C-9AE4-EDE560AA3295}" type="sibTrans" cxnId="{53A937E2-4E55-4DDC-8FDC-58D622C394A8}">
      <dgm:prSet/>
      <dgm:spPr/>
      <dgm:t>
        <a:bodyPr/>
        <a:lstStyle/>
        <a:p>
          <a:endParaRPr lang="zh-CN" altLang="en-US"/>
        </a:p>
      </dgm:t>
    </dgm:pt>
    <dgm:pt modelId="{5332C727-6738-4904-AE5B-7F894787BF3A}">
      <dgm:prSet phldrT="[文本]"/>
      <dgm:spPr/>
      <dgm:t>
        <a:bodyPr/>
        <a:lstStyle/>
        <a:p>
          <a:r>
            <a:rPr lang="zh-CN" altLang="en-US" b="0" i="0">
              <a:effectLst/>
              <a:latin typeface="verdana" panose="020B0604030504040204" pitchFamily="34" charset="0"/>
            </a:rPr>
            <a:t>表明一个元素（源元素）的定义或实现依赖另一个元素（被依赖元素）的定义或实现</a:t>
          </a:r>
          <a:endParaRPr lang="zh-CN" altLang="en-US" dirty="0"/>
        </a:p>
      </dgm:t>
    </dgm:pt>
    <dgm:pt modelId="{D528B801-4B54-4ACB-85BF-1ABAAA328393}" type="parTrans" cxnId="{324279C0-67FC-4B10-B6D1-37B108FC02E9}">
      <dgm:prSet/>
      <dgm:spPr/>
      <dgm:t>
        <a:bodyPr/>
        <a:lstStyle/>
        <a:p>
          <a:endParaRPr lang="zh-CN" altLang="en-US"/>
        </a:p>
      </dgm:t>
    </dgm:pt>
    <dgm:pt modelId="{1A55E2FE-5C84-422C-A4E4-9D0B40080F00}" type="sibTrans" cxnId="{324279C0-67FC-4B10-B6D1-37B108FC02E9}">
      <dgm:prSet/>
      <dgm:spPr/>
      <dgm:t>
        <a:bodyPr/>
        <a:lstStyle/>
        <a:p>
          <a:endParaRPr lang="zh-CN" altLang="en-US"/>
        </a:p>
      </dgm:t>
    </dgm:pt>
    <dgm:pt modelId="{5828C3AB-6B25-4C01-AD1E-4768FDF81B0F}" type="pres">
      <dgm:prSet presAssocID="{D0106422-AA5D-4618-9BC6-905DC21F3CB4}" presName="Name0" presStyleCnt="0">
        <dgm:presLayoutVars>
          <dgm:dir/>
          <dgm:resizeHandles val="exact"/>
        </dgm:presLayoutVars>
      </dgm:prSet>
      <dgm:spPr/>
    </dgm:pt>
    <dgm:pt modelId="{4EDDEFA0-C89D-4A19-A65C-8F37C195B986}" type="pres">
      <dgm:prSet presAssocID="{DE890465-4213-40CD-A8E8-2077F4726007}" presName="node" presStyleLbl="node1" presStyleIdx="0" presStyleCnt="3">
        <dgm:presLayoutVars>
          <dgm:bulletEnabled val="1"/>
        </dgm:presLayoutVars>
      </dgm:prSet>
      <dgm:spPr/>
    </dgm:pt>
    <dgm:pt modelId="{9EFE9CD9-C2F4-4659-AC6C-7BDFE3A5E425}" type="pres">
      <dgm:prSet presAssocID="{9ED9B067-7076-48E3-9FD2-65F0B28B8E4F}" presName="sibTrans" presStyleCnt="0"/>
      <dgm:spPr/>
    </dgm:pt>
    <dgm:pt modelId="{321FDDC2-3E70-4B5E-AA78-851EC603F8D8}" type="pres">
      <dgm:prSet presAssocID="{BB823901-55B8-42CC-B5FD-8E6D9E9DB79E}" presName="node" presStyleLbl="node1" presStyleIdx="1" presStyleCnt="3">
        <dgm:presLayoutVars>
          <dgm:bulletEnabled val="1"/>
        </dgm:presLayoutVars>
      </dgm:prSet>
      <dgm:spPr/>
    </dgm:pt>
    <dgm:pt modelId="{F8EA3FB2-D086-493E-B73D-D641ACFB848D}" type="pres">
      <dgm:prSet presAssocID="{FE5F2CF3-B447-4ADC-AE7F-4406E6B7BD38}" presName="sibTrans" presStyleCnt="0"/>
      <dgm:spPr/>
    </dgm:pt>
    <dgm:pt modelId="{EAB2C2ED-50C4-4013-ACE6-81BBF0E30272}" type="pres">
      <dgm:prSet presAssocID="{DEE68525-62C0-4E38-B569-BC282F583417}" presName="node" presStyleLbl="node1" presStyleIdx="2" presStyleCnt="3">
        <dgm:presLayoutVars>
          <dgm:bulletEnabled val="1"/>
        </dgm:presLayoutVars>
      </dgm:prSet>
      <dgm:spPr/>
    </dgm:pt>
  </dgm:ptLst>
  <dgm:cxnLst>
    <dgm:cxn modelId="{691BD405-2DC9-45B0-BD16-10E383401863}" srcId="{D0106422-AA5D-4618-9BC6-905DC21F3CB4}" destId="{BB823901-55B8-42CC-B5FD-8E6D9E9DB79E}" srcOrd="1" destOrd="0" parTransId="{46839A30-EAE2-48A1-B585-C10E696F06EE}" sibTransId="{FE5F2CF3-B447-4ADC-AE7F-4406E6B7BD38}"/>
    <dgm:cxn modelId="{9ACE9D14-A3A0-4543-9450-17244817C292}" type="presOf" srcId="{DEE68525-62C0-4E38-B569-BC282F583417}" destId="{EAB2C2ED-50C4-4013-ACE6-81BBF0E30272}" srcOrd="0" destOrd="0" presId="urn:microsoft.com/office/officeart/2005/8/layout/hList6"/>
    <dgm:cxn modelId="{BEAD7022-775E-4FB7-B8FE-219964AACC71}" type="presOf" srcId="{BB823901-55B8-42CC-B5FD-8E6D9E9DB79E}" destId="{321FDDC2-3E70-4B5E-AA78-851EC603F8D8}" srcOrd="0" destOrd="0" presId="urn:microsoft.com/office/officeart/2005/8/layout/hList6"/>
    <dgm:cxn modelId="{B6D34939-D511-4C2A-AB19-46C112E1953E}" type="presOf" srcId="{0658ABFD-8A64-48B9-B0D1-44BD231C89F5}" destId="{321FDDC2-3E70-4B5E-AA78-851EC603F8D8}" srcOrd="0" destOrd="1" presId="urn:microsoft.com/office/officeart/2005/8/layout/hList6"/>
    <dgm:cxn modelId="{8D35DE3F-7BA5-4ECA-B1CD-A9AEBDB17675}" srcId="{DE890465-4213-40CD-A8E8-2077F4726007}" destId="{F52193DD-35BE-4AC4-A87E-6604356BBE08}" srcOrd="0" destOrd="0" parTransId="{F62DDAF6-F14C-49F2-8A82-3F5DA91A1007}" sibTransId="{B5ADFE69-23E8-4927-83C6-924380EEE507}"/>
    <dgm:cxn modelId="{2348F19C-9458-46C5-94D4-E158C6226617}" type="presOf" srcId="{5332C727-6738-4904-AE5B-7F894787BF3A}" destId="{EAB2C2ED-50C4-4013-ACE6-81BBF0E30272}" srcOrd="0" destOrd="1" presId="urn:microsoft.com/office/officeart/2005/8/layout/hList6"/>
    <dgm:cxn modelId="{48D3AFA9-19DC-4A04-95AC-5FEAC48CF307}" srcId="{D0106422-AA5D-4618-9BC6-905DC21F3CB4}" destId="{DE890465-4213-40CD-A8E8-2077F4726007}" srcOrd="0" destOrd="0" parTransId="{2C4174EA-5357-4995-AFAA-4CFC9CBBEC01}" sibTransId="{9ED9B067-7076-48E3-9FD2-65F0B28B8E4F}"/>
    <dgm:cxn modelId="{324279C0-67FC-4B10-B6D1-37B108FC02E9}" srcId="{DEE68525-62C0-4E38-B569-BC282F583417}" destId="{5332C727-6738-4904-AE5B-7F894787BF3A}" srcOrd="0" destOrd="0" parTransId="{D528B801-4B54-4ACB-85BF-1ABAAA328393}" sibTransId="{1A55E2FE-5C84-422C-A4E4-9D0B40080F00}"/>
    <dgm:cxn modelId="{096745C2-7B06-4588-8467-20E43F28093F}" srcId="{BB823901-55B8-42CC-B5FD-8E6D9E9DB79E}" destId="{0658ABFD-8A64-48B9-B0D1-44BD231C89F5}" srcOrd="0" destOrd="0" parTransId="{1B19D069-AA91-4436-96D1-00052533D873}" sibTransId="{3620CA93-722A-4D78-A5D7-B01B56A15A69}"/>
    <dgm:cxn modelId="{53A937E2-4E55-4DDC-8FDC-58D622C394A8}" srcId="{D0106422-AA5D-4618-9BC6-905DC21F3CB4}" destId="{DEE68525-62C0-4E38-B569-BC282F583417}" srcOrd="2" destOrd="0" parTransId="{4C7B86F3-3275-41EE-91C6-2881A722D2D0}" sibTransId="{1C3F8D79-A586-404C-9AE4-EDE560AA3295}"/>
    <dgm:cxn modelId="{97C4B8E9-E08D-4383-9B50-DDFFA59A6758}" type="presOf" srcId="{F52193DD-35BE-4AC4-A87E-6604356BBE08}" destId="{4EDDEFA0-C89D-4A19-A65C-8F37C195B986}" srcOrd="0" destOrd="1" presId="urn:microsoft.com/office/officeart/2005/8/layout/hList6"/>
    <dgm:cxn modelId="{738B20F4-2317-4B26-AD65-D0641DE4F63C}" type="presOf" srcId="{D0106422-AA5D-4618-9BC6-905DC21F3CB4}" destId="{5828C3AB-6B25-4C01-AD1E-4768FDF81B0F}" srcOrd="0" destOrd="0" presId="urn:microsoft.com/office/officeart/2005/8/layout/hList6"/>
    <dgm:cxn modelId="{D93EFAF4-2164-4EBD-8114-0B6AB1B918E3}" type="presOf" srcId="{DE890465-4213-40CD-A8E8-2077F4726007}" destId="{4EDDEFA0-C89D-4A19-A65C-8F37C195B986}" srcOrd="0" destOrd="0" presId="urn:microsoft.com/office/officeart/2005/8/layout/hList6"/>
    <dgm:cxn modelId="{B05FA6F4-1B78-47EC-8200-34716440CAD8}" type="presParOf" srcId="{5828C3AB-6B25-4C01-AD1E-4768FDF81B0F}" destId="{4EDDEFA0-C89D-4A19-A65C-8F37C195B986}" srcOrd="0" destOrd="0" presId="urn:microsoft.com/office/officeart/2005/8/layout/hList6"/>
    <dgm:cxn modelId="{3189C125-7E2E-4A7D-AE71-F547ECFFAF3E}" type="presParOf" srcId="{5828C3AB-6B25-4C01-AD1E-4768FDF81B0F}" destId="{9EFE9CD9-C2F4-4659-AC6C-7BDFE3A5E425}" srcOrd="1" destOrd="0" presId="urn:microsoft.com/office/officeart/2005/8/layout/hList6"/>
    <dgm:cxn modelId="{679668DE-232C-4070-B32F-9C7594303C30}" type="presParOf" srcId="{5828C3AB-6B25-4C01-AD1E-4768FDF81B0F}" destId="{321FDDC2-3E70-4B5E-AA78-851EC603F8D8}" srcOrd="2" destOrd="0" presId="urn:microsoft.com/office/officeart/2005/8/layout/hList6"/>
    <dgm:cxn modelId="{16482E27-E699-4366-814C-35D31955B582}" type="presParOf" srcId="{5828C3AB-6B25-4C01-AD1E-4768FDF81B0F}" destId="{F8EA3FB2-D086-493E-B73D-D641ACFB848D}" srcOrd="3" destOrd="0" presId="urn:microsoft.com/office/officeart/2005/8/layout/hList6"/>
    <dgm:cxn modelId="{0DCBA864-26B6-4C20-9651-84DFFAC2EF04}" type="presParOf" srcId="{5828C3AB-6B25-4C01-AD1E-4768FDF81B0F}" destId="{EAB2C2ED-50C4-4013-ACE6-81BBF0E30272}"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C18540-9AC7-479C-AF84-255C37B3D4FE}" type="doc">
      <dgm:prSet loTypeId="urn:microsoft.com/office/officeart/2009/3/layout/RandomtoResultProcess" loCatId="process" qsTypeId="urn:microsoft.com/office/officeart/2005/8/quickstyle/simple1" qsCatId="simple" csTypeId="urn:microsoft.com/office/officeart/2005/8/colors/accent4_4" csCatId="accent4" phldr="1"/>
      <dgm:spPr/>
      <dgm:t>
        <a:bodyPr/>
        <a:lstStyle/>
        <a:p>
          <a:endParaRPr lang="zh-CN" altLang="en-US"/>
        </a:p>
      </dgm:t>
    </dgm:pt>
    <dgm:pt modelId="{EF3BDA54-1102-4391-8AF9-EBE6D8DEF675}">
      <dgm:prSet phldrT="[文本]"/>
      <dgm:spPr/>
      <dgm:t>
        <a:bodyPr/>
        <a:lstStyle/>
        <a:p>
          <a:r>
            <a:rPr lang="zh-CN" altLang="en-US" dirty="0"/>
            <a:t>找出候选属性</a:t>
          </a:r>
        </a:p>
      </dgm:t>
    </dgm:pt>
    <dgm:pt modelId="{6AA61314-D55F-46B1-BEEF-A9EA87915FFB}" type="parTrans" cxnId="{67A5640E-05E9-4208-8E97-EF75410D6EBC}">
      <dgm:prSet/>
      <dgm:spPr/>
      <dgm:t>
        <a:bodyPr/>
        <a:lstStyle/>
        <a:p>
          <a:endParaRPr lang="zh-CN" altLang="en-US"/>
        </a:p>
      </dgm:t>
    </dgm:pt>
    <dgm:pt modelId="{E1BE6E83-D8FB-467D-A3CF-EC4AC88CA819}" type="sibTrans" cxnId="{67A5640E-05E9-4208-8E97-EF75410D6EBC}">
      <dgm:prSet/>
      <dgm:spPr/>
      <dgm:t>
        <a:bodyPr/>
        <a:lstStyle/>
        <a:p>
          <a:endParaRPr lang="zh-CN" altLang="en-US"/>
        </a:p>
      </dgm:t>
    </dgm:pt>
    <dgm:pt modelId="{54A1F28B-D2A7-4D22-A5AF-55496E804191}">
      <dgm:prSet phldrT="[文本]"/>
      <dgm:spPr/>
      <dgm:t>
        <a:bodyPr/>
        <a:lstStyle/>
        <a:p>
          <a:r>
            <a:rPr lang="zh-CN" altLang="en-US" b="0" i="0" dirty="0">
              <a:effectLst/>
              <a:latin typeface="verdana" panose="020B0604030504040204" pitchFamily="34" charset="0"/>
            </a:rPr>
            <a:t>筛选出类的重要属性</a:t>
          </a:r>
          <a:endParaRPr lang="zh-CN" altLang="en-US" dirty="0"/>
        </a:p>
      </dgm:t>
    </dgm:pt>
    <dgm:pt modelId="{E22146B6-E1D6-4106-AC5D-D13BABE72FF2}" type="parTrans" cxnId="{9E99C57E-6BF7-4109-84D0-3594C4C7600D}">
      <dgm:prSet/>
      <dgm:spPr/>
      <dgm:t>
        <a:bodyPr/>
        <a:lstStyle/>
        <a:p>
          <a:endParaRPr lang="zh-CN" altLang="en-US"/>
        </a:p>
      </dgm:t>
    </dgm:pt>
    <dgm:pt modelId="{B88375B5-6313-4CBB-970F-2F6AEF461942}" type="sibTrans" cxnId="{9E99C57E-6BF7-4109-84D0-3594C4C7600D}">
      <dgm:prSet/>
      <dgm:spPr/>
      <dgm:t>
        <a:bodyPr/>
        <a:lstStyle/>
        <a:p>
          <a:endParaRPr lang="zh-CN" altLang="en-US"/>
        </a:p>
      </dgm:t>
    </dgm:pt>
    <dgm:pt modelId="{2E71CA5B-363E-4752-BD59-D8F3B8E94A58}">
      <dgm:prSet phldrT="[文本]"/>
      <dgm:spPr/>
      <dgm:t>
        <a:bodyPr/>
        <a:lstStyle/>
        <a:p>
          <a:r>
            <a:rPr lang="zh-CN" altLang="en-US" dirty="0"/>
            <a:t>从类的语义完整性角度列举出类的候选属性</a:t>
          </a:r>
        </a:p>
      </dgm:t>
    </dgm:pt>
    <dgm:pt modelId="{BDFE186D-8C33-41FD-84CC-699CC80B69E9}" type="parTrans" cxnId="{61184A5F-955C-4055-B3CE-E9E31A4CB16B}">
      <dgm:prSet/>
      <dgm:spPr/>
      <dgm:t>
        <a:bodyPr/>
        <a:lstStyle/>
        <a:p>
          <a:endParaRPr lang="zh-CN" altLang="en-US"/>
        </a:p>
      </dgm:t>
    </dgm:pt>
    <dgm:pt modelId="{14B31AB7-ABDC-4C93-8133-69BE1BBB6A28}" type="sibTrans" cxnId="{61184A5F-955C-4055-B3CE-E9E31A4CB16B}">
      <dgm:prSet/>
      <dgm:spPr/>
      <dgm:t>
        <a:bodyPr/>
        <a:lstStyle/>
        <a:p>
          <a:endParaRPr lang="zh-CN" altLang="en-US"/>
        </a:p>
      </dgm:t>
    </dgm:pt>
    <dgm:pt modelId="{B33CCD19-ADB0-4FEE-B81E-2107FDD7065D}">
      <dgm:prSet phldrT="[文本]"/>
      <dgm:spPr/>
      <dgm:t>
        <a:bodyPr/>
        <a:lstStyle/>
        <a:p>
          <a:r>
            <a:rPr lang="zh-CN" altLang="en-US" dirty="0"/>
            <a:t>体现针对系统目标和类在系统中的作用以及问题域相关特性</a:t>
          </a:r>
        </a:p>
      </dgm:t>
    </dgm:pt>
    <dgm:pt modelId="{23D707DB-741C-4D6F-AA4C-BABC2DBCA473}" type="parTrans" cxnId="{95B9827D-A23D-464D-9E92-F7F3FE20FCFC}">
      <dgm:prSet/>
      <dgm:spPr/>
      <dgm:t>
        <a:bodyPr/>
        <a:lstStyle/>
        <a:p>
          <a:endParaRPr lang="zh-CN" altLang="en-US"/>
        </a:p>
      </dgm:t>
    </dgm:pt>
    <dgm:pt modelId="{75E2035B-2764-4679-A685-A8A83CB385E7}" type="sibTrans" cxnId="{95B9827D-A23D-464D-9E92-F7F3FE20FCFC}">
      <dgm:prSet/>
      <dgm:spPr/>
      <dgm:t>
        <a:bodyPr/>
        <a:lstStyle/>
        <a:p>
          <a:endParaRPr lang="zh-CN" altLang="en-US"/>
        </a:p>
      </dgm:t>
    </dgm:pt>
    <dgm:pt modelId="{7CB6460D-692B-47B2-9A53-1F7AE7C13E08}" type="pres">
      <dgm:prSet presAssocID="{E0C18540-9AC7-479C-AF84-255C37B3D4FE}" presName="Name0" presStyleCnt="0">
        <dgm:presLayoutVars>
          <dgm:dir/>
          <dgm:animOne val="branch"/>
          <dgm:animLvl val="lvl"/>
        </dgm:presLayoutVars>
      </dgm:prSet>
      <dgm:spPr/>
    </dgm:pt>
    <dgm:pt modelId="{ADC50BE3-B114-43A1-A528-10B1E590C092}" type="pres">
      <dgm:prSet presAssocID="{EF3BDA54-1102-4391-8AF9-EBE6D8DEF675}" presName="chaos" presStyleCnt="0"/>
      <dgm:spPr/>
    </dgm:pt>
    <dgm:pt modelId="{7910E281-55B6-45D0-94DC-2F7C4D19702B}" type="pres">
      <dgm:prSet presAssocID="{EF3BDA54-1102-4391-8AF9-EBE6D8DEF675}" presName="parTx1" presStyleLbl="revTx" presStyleIdx="0" presStyleCnt="3"/>
      <dgm:spPr/>
    </dgm:pt>
    <dgm:pt modelId="{293559B3-4BCF-4072-BBA9-663CCBF7CC5C}" type="pres">
      <dgm:prSet presAssocID="{EF3BDA54-1102-4391-8AF9-EBE6D8DEF675}" presName="desTx1" presStyleLbl="revTx" presStyleIdx="1" presStyleCnt="3">
        <dgm:presLayoutVars>
          <dgm:bulletEnabled val="1"/>
        </dgm:presLayoutVars>
      </dgm:prSet>
      <dgm:spPr/>
    </dgm:pt>
    <dgm:pt modelId="{DD1A1279-32E4-43B9-86F6-FDA1C99832AD}" type="pres">
      <dgm:prSet presAssocID="{EF3BDA54-1102-4391-8AF9-EBE6D8DEF675}" presName="c1" presStyleLbl="node1" presStyleIdx="0" presStyleCnt="19"/>
      <dgm:spPr/>
    </dgm:pt>
    <dgm:pt modelId="{6BCFA0E2-8D54-419D-9238-A981110CDCCE}" type="pres">
      <dgm:prSet presAssocID="{EF3BDA54-1102-4391-8AF9-EBE6D8DEF675}" presName="c2" presStyleLbl="node1" presStyleIdx="1" presStyleCnt="19"/>
      <dgm:spPr/>
    </dgm:pt>
    <dgm:pt modelId="{0D0530D6-56C6-4480-ADEB-AD2953AD3A45}" type="pres">
      <dgm:prSet presAssocID="{EF3BDA54-1102-4391-8AF9-EBE6D8DEF675}" presName="c3" presStyleLbl="node1" presStyleIdx="2" presStyleCnt="19"/>
      <dgm:spPr/>
    </dgm:pt>
    <dgm:pt modelId="{1A743D68-2B8C-45C7-B936-02F5C7058865}" type="pres">
      <dgm:prSet presAssocID="{EF3BDA54-1102-4391-8AF9-EBE6D8DEF675}" presName="c4" presStyleLbl="node1" presStyleIdx="3" presStyleCnt="19"/>
      <dgm:spPr/>
    </dgm:pt>
    <dgm:pt modelId="{B1B3DB89-EFCC-4375-88E3-E762B5FB5374}" type="pres">
      <dgm:prSet presAssocID="{EF3BDA54-1102-4391-8AF9-EBE6D8DEF675}" presName="c5" presStyleLbl="node1" presStyleIdx="4" presStyleCnt="19"/>
      <dgm:spPr/>
    </dgm:pt>
    <dgm:pt modelId="{C0AEE655-25D8-46C8-90F0-B71C5DED3F11}" type="pres">
      <dgm:prSet presAssocID="{EF3BDA54-1102-4391-8AF9-EBE6D8DEF675}" presName="c6" presStyleLbl="node1" presStyleIdx="5" presStyleCnt="19"/>
      <dgm:spPr/>
    </dgm:pt>
    <dgm:pt modelId="{DF899785-9F8F-4A69-BC96-685E09C8CDE2}" type="pres">
      <dgm:prSet presAssocID="{EF3BDA54-1102-4391-8AF9-EBE6D8DEF675}" presName="c7" presStyleLbl="node1" presStyleIdx="6" presStyleCnt="19"/>
      <dgm:spPr/>
    </dgm:pt>
    <dgm:pt modelId="{B2C1CE6A-2245-467D-ABEA-F8A607F1102B}" type="pres">
      <dgm:prSet presAssocID="{EF3BDA54-1102-4391-8AF9-EBE6D8DEF675}" presName="c8" presStyleLbl="node1" presStyleIdx="7" presStyleCnt="19"/>
      <dgm:spPr/>
    </dgm:pt>
    <dgm:pt modelId="{EE3912C8-C39F-4FDC-B221-AED1EBA68EB6}" type="pres">
      <dgm:prSet presAssocID="{EF3BDA54-1102-4391-8AF9-EBE6D8DEF675}" presName="c9" presStyleLbl="node1" presStyleIdx="8" presStyleCnt="19"/>
      <dgm:spPr/>
    </dgm:pt>
    <dgm:pt modelId="{7C41CED6-0D67-4F62-9DC8-3DAC12F31F18}" type="pres">
      <dgm:prSet presAssocID="{EF3BDA54-1102-4391-8AF9-EBE6D8DEF675}" presName="c10" presStyleLbl="node1" presStyleIdx="9" presStyleCnt="19"/>
      <dgm:spPr/>
    </dgm:pt>
    <dgm:pt modelId="{ABFA0109-8AEC-469B-97D9-87A1221374F9}" type="pres">
      <dgm:prSet presAssocID="{EF3BDA54-1102-4391-8AF9-EBE6D8DEF675}" presName="c11" presStyleLbl="node1" presStyleIdx="10" presStyleCnt="19"/>
      <dgm:spPr/>
    </dgm:pt>
    <dgm:pt modelId="{72B6EC5C-39BD-44A4-853E-D988AC4CF7D0}" type="pres">
      <dgm:prSet presAssocID="{EF3BDA54-1102-4391-8AF9-EBE6D8DEF675}" presName="c12" presStyleLbl="node1" presStyleIdx="11" presStyleCnt="19"/>
      <dgm:spPr/>
    </dgm:pt>
    <dgm:pt modelId="{BED306BE-4CCC-422F-9FA4-6D782052CBFE}" type="pres">
      <dgm:prSet presAssocID="{EF3BDA54-1102-4391-8AF9-EBE6D8DEF675}" presName="c13" presStyleLbl="node1" presStyleIdx="12" presStyleCnt="19"/>
      <dgm:spPr/>
    </dgm:pt>
    <dgm:pt modelId="{F9E8A94B-1C70-4B6A-9ED1-D20BC444A6A0}" type="pres">
      <dgm:prSet presAssocID="{EF3BDA54-1102-4391-8AF9-EBE6D8DEF675}" presName="c14" presStyleLbl="node1" presStyleIdx="13" presStyleCnt="19"/>
      <dgm:spPr/>
    </dgm:pt>
    <dgm:pt modelId="{4D4BFF7E-439F-4C49-B20F-5C5C60FBBE34}" type="pres">
      <dgm:prSet presAssocID="{EF3BDA54-1102-4391-8AF9-EBE6D8DEF675}" presName="c15" presStyleLbl="node1" presStyleIdx="14" presStyleCnt="19"/>
      <dgm:spPr/>
    </dgm:pt>
    <dgm:pt modelId="{AF00EDFF-AE4A-421C-9AAA-7BD31AEC7C04}" type="pres">
      <dgm:prSet presAssocID="{EF3BDA54-1102-4391-8AF9-EBE6D8DEF675}" presName="c16" presStyleLbl="node1" presStyleIdx="15" presStyleCnt="19"/>
      <dgm:spPr/>
    </dgm:pt>
    <dgm:pt modelId="{38F82133-5B96-4DF7-8CF4-C85A4D23C514}" type="pres">
      <dgm:prSet presAssocID="{EF3BDA54-1102-4391-8AF9-EBE6D8DEF675}" presName="c17" presStyleLbl="node1" presStyleIdx="16" presStyleCnt="19"/>
      <dgm:spPr/>
    </dgm:pt>
    <dgm:pt modelId="{A28BC6EC-EB07-48A2-B2D6-A85A8C0A5D26}" type="pres">
      <dgm:prSet presAssocID="{EF3BDA54-1102-4391-8AF9-EBE6D8DEF675}" presName="c18" presStyleLbl="node1" presStyleIdx="17" presStyleCnt="19"/>
      <dgm:spPr/>
    </dgm:pt>
    <dgm:pt modelId="{2472608E-F9D9-47EA-96E8-0BB85CECE0C6}" type="pres">
      <dgm:prSet presAssocID="{E1BE6E83-D8FB-467D-A3CF-EC4AC88CA819}" presName="chevronComposite1" presStyleCnt="0"/>
      <dgm:spPr/>
    </dgm:pt>
    <dgm:pt modelId="{1EEF9656-0709-4509-991F-E55E2A27B697}" type="pres">
      <dgm:prSet presAssocID="{E1BE6E83-D8FB-467D-A3CF-EC4AC88CA819}" presName="chevron1" presStyleLbl="sibTrans2D1" presStyleIdx="0" presStyleCnt="2"/>
      <dgm:spPr/>
    </dgm:pt>
    <dgm:pt modelId="{AAB39C27-3EE4-412F-949F-402B073BA04E}" type="pres">
      <dgm:prSet presAssocID="{E1BE6E83-D8FB-467D-A3CF-EC4AC88CA819}" presName="spChevron1" presStyleCnt="0"/>
      <dgm:spPr/>
    </dgm:pt>
    <dgm:pt modelId="{6DD28615-524E-404E-948C-B5148458A890}" type="pres">
      <dgm:prSet presAssocID="{E1BE6E83-D8FB-467D-A3CF-EC4AC88CA819}" presName="overlap" presStyleCnt="0"/>
      <dgm:spPr/>
    </dgm:pt>
    <dgm:pt modelId="{ACA7455A-6344-4A26-8301-0EBB2161CB84}" type="pres">
      <dgm:prSet presAssocID="{E1BE6E83-D8FB-467D-A3CF-EC4AC88CA819}" presName="chevronComposite2" presStyleCnt="0"/>
      <dgm:spPr/>
    </dgm:pt>
    <dgm:pt modelId="{10068500-76AF-4838-B08A-C9AD78E95A59}" type="pres">
      <dgm:prSet presAssocID="{E1BE6E83-D8FB-467D-A3CF-EC4AC88CA819}" presName="chevron2" presStyleLbl="sibTrans2D1" presStyleIdx="1" presStyleCnt="2"/>
      <dgm:spPr/>
    </dgm:pt>
    <dgm:pt modelId="{EB8A62C1-3836-4F70-88DF-1580333D8C05}" type="pres">
      <dgm:prSet presAssocID="{E1BE6E83-D8FB-467D-A3CF-EC4AC88CA819}" presName="spChevron2" presStyleCnt="0"/>
      <dgm:spPr/>
    </dgm:pt>
    <dgm:pt modelId="{6A1AA4F4-7019-406B-B9CD-160924E1F0E2}" type="pres">
      <dgm:prSet presAssocID="{54A1F28B-D2A7-4D22-A5AF-55496E804191}" presName="last" presStyleCnt="0"/>
      <dgm:spPr/>
    </dgm:pt>
    <dgm:pt modelId="{0C77A9A6-3DEF-4B34-9346-2EF0A3C7189B}" type="pres">
      <dgm:prSet presAssocID="{54A1F28B-D2A7-4D22-A5AF-55496E804191}" presName="circleTx" presStyleLbl="node1" presStyleIdx="18" presStyleCnt="19"/>
      <dgm:spPr/>
    </dgm:pt>
    <dgm:pt modelId="{50DB8F05-875C-416C-9B93-C0691BBF2EB7}" type="pres">
      <dgm:prSet presAssocID="{54A1F28B-D2A7-4D22-A5AF-55496E804191}" presName="desTxN" presStyleLbl="revTx" presStyleIdx="2" presStyleCnt="3">
        <dgm:presLayoutVars>
          <dgm:bulletEnabled val="1"/>
        </dgm:presLayoutVars>
      </dgm:prSet>
      <dgm:spPr/>
    </dgm:pt>
    <dgm:pt modelId="{F379268C-D7FA-4968-9926-1F4E27B048A2}" type="pres">
      <dgm:prSet presAssocID="{54A1F28B-D2A7-4D22-A5AF-55496E804191}" presName="spN" presStyleCnt="0"/>
      <dgm:spPr/>
    </dgm:pt>
  </dgm:ptLst>
  <dgm:cxnLst>
    <dgm:cxn modelId="{67A5640E-05E9-4208-8E97-EF75410D6EBC}" srcId="{E0C18540-9AC7-479C-AF84-255C37B3D4FE}" destId="{EF3BDA54-1102-4391-8AF9-EBE6D8DEF675}" srcOrd="0" destOrd="0" parTransId="{6AA61314-D55F-46B1-BEEF-A9EA87915FFB}" sibTransId="{E1BE6E83-D8FB-467D-A3CF-EC4AC88CA819}"/>
    <dgm:cxn modelId="{71796C28-B44D-4021-AD06-6EFA55DD4759}" type="presOf" srcId="{E0C18540-9AC7-479C-AF84-255C37B3D4FE}" destId="{7CB6460D-692B-47B2-9A53-1F7AE7C13E08}" srcOrd="0" destOrd="0" presId="urn:microsoft.com/office/officeart/2009/3/layout/RandomtoResultProcess"/>
    <dgm:cxn modelId="{61184A5F-955C-4055-B3CE-E9E31A4CB16B}" srcId="{EF3BDA54-1102-4391-8AF9-EBE6D8DEF675}" destId="{2E71CA5B-363E-4752-BD59-D8F3B8E94A58}" srcOrd="0" destOrd="0" parTransId="{BDFE186D-8C33-41FD-84CC-699CC80B69E9}" sibTransId="{14B31AB7-ABDC-4C93-8133-69BE1BBB6A28}"/>
    <dgm:cxn modelId="{A1D1016D-40B3-4593-B66E-AFE1CC4A1D77}" type="presOf" srcId="{EF3BDA54-1102-4391-8AF9-EBE6D8DEF675}" destId="{7910E281-55B6-45D0-94DC-2F7C4D19702B}" srcOrd="0" destOrd="0" presId="urn:microsoft.com/office/officeart/2009/3/layout/RandomtoResultProcess"/>
    <dgm:cxn modelId="{95B9827D-A23D-464D-9E92-F7F3FE20FCFC}" srcId="{54A1F28B-D2A7-4D22-A5AF-55496E804191}" destId="{B33CCD19-ADB0-4FEE-B81E-2107FDD7065D}" srcOrd="0" destOrd="0" parTransId="{23D707DB-741C-4D6F-AA4C-BABC2DBCA473}" sibTransId="{75E2035B-2764-4679-A685-A8A83CB385E7}"/>
    <dgm:cxn modelId="{9E99C57E-6BF7-4109-84D0-3594C4C7600D}" srcId="{E0C18540-9AC7-479C-AF84-255C37B3D4FE}" destId="{54A1F28B-D2A7-4D22-A5AF-55496E804191}" srcOrd="1" destOrd="0" parTransId="{E22146B6-E1D6-4106-AC5D-D13BABE72FF2}" sibTransId="{B88375B5-6313-4CBB-970F-2F6AEF461942}"/>
    <dgm:cxn modelId="{B83A5BCA-185B-4BC3-A016-142428770345}" type="presOf" srcId="{54A1F28B-D2A7-4D22-A5AF-55496E804191}" destId="{0C77A9A6-3DEF-4B34-9346-2EF0A3C7189B}" srcOrd="0" destOrd="0" presId="urn:microsoft.com/office/officeart/2009/3/layout/RandomtoResultProcess"/>
    <dgm:cxn modelId="{27B850F3-F739-4745-BEC2-EB4216BC1500}" type="presOf" srcId="{B33CCD19-ADB0-4FEE-B81E-2107FDD7065D}" destId="{50DB8F05-875C-416C-9B93-C0691BBF2EB7}" srcOrd="0" destOrd="0" presId="urn:microsoft.com/office/officeart/2009/3/layout/RandomtoResultProcess"/>
    <dgm:cxn modelId="{36A3C1F9-52A0-4175-B19C-3489FF786B74}" type="presOf" srcId="{2E71CA5B-363E-4752-BD59-D8F3B8E94A58}" destId="{293559B3-4BCF-4072-BBA9-663CCBF7CC5C}" srcOrd="0" destOrd="0" presId="urn:microsoft.com/office/officeart/2009/3/layout/RandomtoResultProcess"/>
    <dgm:cxn modelId="{5F6F7582-E0D5-487D-A3C4-FEDC6A6F325C}" type="presParOf" srcId="{7CB6460D-692B-47B2-9A53-1F7AE7C13E08}" destId="{ADC50BE3-B114-43A1-A528-10B1E590C092}" srcOrd="0" destOrd="0" presId="urn:microsoft.com/office/officeart/2009/3/layout/RandomtoResultProcess"/>
    <dgm:cxn modelId="{253E3E73-6F02-478D-A602-00CEA6BEC7A2}" type="presParOf" srcId="{ADC50BE3-B114-43A1-A528-10B1E590C092}" destId="{7910E281-55B6-45D0-94DC-2F7C4D19702B}" srcOrd="0" destOrd="0" presId="urn:microsoft.com/office/officeart/2009/3/layout/RandomtoResultProcess"/>
    <dgm:cxn modelId="{807A8C7C-8843-440F-9BB0-AA684969D958}" type="presParOf" srcId="{ADC50BE3-B114-43A1-A528-10B1E590C092}" destId="{293559B3-4BCF-4072-BBA9-663CCBF7CC5C}" srcOrd="1" destOrd="0" presId="urn:microsoft.com/office/officeart/2009/3/layout/RandomtoResultProcess"/>
    <dgm:cxn modelId="{090BAEE6-7E78-49FC-A52E-779D7CDEEBDB}" type="presParOf" srcId="{ADC50BE3-B114-43A1-A528-10B1E590C092}" destId="{DD1A1279-32E4-43B9-86F6-FDA1C99832AD}" srcOrd="2" destOrd="0" presId="urn:microsoft.com/office/officeart/2009/3/layout/RandomtoResultProcess"/>
    <dgm:cxn modelId="{CC02DB7A-8AAF-4B20-B352-66A386BF5260}" type="presParOf" srcId="{ADC50BE3-B114-43A1-A528-10B1E590C092}" destId="{6BCFA0E2-8D54-419D-9238-A981110CDCCE}" srcOrd="3" destOrd="0" presId="urn:microsoft.com/office/officeart/2009/3/layout/RandomtoResultProcess"/>
    <dgm:cxn modelId="{1EE05076-60EF-4DC6-9F11-955F4BC259DC}" type="presParOf" srcId="{ADC50BE3-B114-43A1-A528-10B1E590C092}" destId="{0D0530D6-56C6-4480-ADEB-AD2953AD3A45}" srcOrd="4" destOrd="0" presId="urn:microsoft.com/office/officeart/2009/3/layout/RandomtoResultProcess"/>
    <dgm:cxn modelId="{E4EA7C00-FE28-4CBD-B786-D5BA8FEB692D}" type="presParOf" srcId="{ADC50BE3-B114-43A1-A528-10B1E590C092}" destId="{1A743D68-2B8C-45C7-B936-02F5C7058865}" srcOrd="5" destOrd="0" presId="urn:microsoft.com/office/officeart/2009/3/layout/RandomtoResultProcess"/>
    <dgm:cxn modelId="{CDA8103F-95F0-4729-A58D-B8886FF8949A}" type="presParOf" srcId="{ADC50BE3-B114-43A1-A528-10B1E590C092}" destId="{B1B3DB89-EFCC-4375-88E3-E762B5FB5374}" srcOrd="6" destOrd="0" presId="urn:microsoft.com/office/officeart/2009/3/layout/RandomtoResultProcess"/>
    <dgm:cxn modelId="{7B7F809D-2CDC-4E6A-B79F-7B1618351684}" type="presParOf" srcId="{ADC50BE3-B114-43A1-A528-10B1E590C092}" destId="{C0AEE655-25D8-46C8-90F0-B71C5DED3F11}" srcOrd="7" destOrd="0" presId="urn:microsoft.com/office/officeart/2009/3/layout/RandomtoResultProcess"/>
    <dgm:cxn modelId="{5B2F5A35-8064-4FB0-9450-D3B007F0804A}" type="presParOf" srcId="{ADC50BE3-B114-43A1-A528-10B1E590C092}" destId="{DF899785-9F8F-4A69-BC96-685E09C8CDE2}" srcOrd="8" destOrd="0" presId="urn:microsoft.com/office/officeart/2009/3/layout/RandomtoResultProcess"/>
    <dgm:cxn modelId="{FE7A3F5B-93B8-4CBB-9C40-56A360B477D8}" type="presParOf" srcId="{ADC50BE3-B114-43A1-A528-10B1E590C092}" destId="{B2C1CE6A-2245-467D-ABEA-F8A607F1102B}" srcOrd="9" destOrd="0" presId="urn:microsoft.com/office/officeart/2009/3/layout/RandomtoResultProcess"/>
    <dgm:cxn modelId="{34A6F86C-84E6-41E6-ADB6-16D1770BA35B}" type="presParOf" srcId="{ADC50BE3-B114-43A1-A528-10B1E590C092}" destId="{EE3912C8-C39F-4FDC-B221-AED1EBA68EB6}" srcOrd="10" destOrd="0" presId="urn:microsoft.com/office/officeart/2009/3/layout/RandomtoResultProcess"/>
    <dgm:cxn modelId="{D5A26FDA-5FA0-4CEB-B3B4-4E59604C0534}" type="presParOf" srcId="{ADC50BE3-B114-43A1-A528-10B1E590C092}" destId="{7C41CED6-0D67-4F62-9DC8-3DAC12F31F18}" srcOrd="11" destOrd="0" presId="urn:microsoft.com/office/officeart/2009/3/layout/RandomtoResultProcess"/>
    <dgm:cxn modelId="{BC3EA3D4-B074-4E92-B5AB-7A783F703B43}" type="presParOf" srcId="{ADC50BE3-B114-43A1-A528-10B1E590C092}" destId="{ABFA0109-8AEC-469B-97D9-87A1221374F9}" srcOrd="12" destOrd="0" presId="urn:microsoft.com/office/officeart/2009/3/layout/RandomtoResultProcess"/>
    <dgm:cxn modelId="{CFB3DA15-7AE6-4B6E-93B8-A3458470FA85}" type="presParOf" srcId="{ADC50BE3-B114-43A1-A528-10B1E590C092}" destId="{72B6EC5C-39BD-44A4-853E-D988AC4CF7D0}" srcOrd="13" destOrd="0" presId="urn:microsoft.com/office/officeart/2009/3/layout/RandomtoResultProcess"/>
    <dgm:cxn modelId="{3ED93CC2-323D-4332-AFFA-E993AAE9AE5C}" type="presParOf" srcId="{ADC50BE3-B114-43A1-A528-10B1E590C092}" destId="{BED306BE-4CCC-422F-9FA4-6D782052CBFE}" srcOrd="14" destOrd="0" presId="urn:microsoft.com/office/officeart/2009/3/layout/RandomtoResultProcess"/>
    <dgm:cxn modelId="{9641BDF3-E721-4174-A051-DC0AE91F750A}" type="presParOf" srcId="{ADC50BE3-B114-43A1-A528-10B1E590C092}" destId="{F9E8A94B-1C70-4B6A-9ED1-D20BC444A6A0}" srcOrd="15" destOrd="0" presId="urn:microsoft.com/office/officeart/2009/3/layout/RandomtoResultProcess"/>
    <dgm:cxn modelId="{2948B707-6BC4-4CED-8B5A-8E8DF29BEE22}" type="presParOf" srcId="{ADC50BE3-B114-43A1-A528-10B1E590C092}" destId="{4D4BFF7E-439F-4C49-B20F-5C5C60FBBE34}" srcOrd="16" destOrd="0" presId="urn:microsoft.com/office/officeart/2009/3/layout/RandomtoResultProcess"/>
    <dgm:cxn modelId="{E715FA20-3623-4A2A-A84C-67E8BB4F0BE5}" type="presParOf" srcId="{ADC50BE3-B114-43A1-A528-10B1E590C092}" destId="{AF00EDFF-AE4A-421C-9AAA-7BD31AEC7C04}" srcOrd="17" destOrd="0" presId="urn:microsoft.com/office/officeart/2009/3/layout/RandomtoResultProcess"/>
    <dgm:cxn modelId="{E21EEF24-4D5D-45F8-90F8-71BF9F97C679}" type="presParOf" srcId="{ADC50BE3-B114-43A1-A528-10B1E590C092}" destId="{38F82133-5B96-4DF7-8CF4-C85A4D23C514}" srcOrd="18" destOrd="0" presId="urn:microsoft.com/office/officeart/2009/3/layout/RandomtoResultProcess"/>
    <dgm:cxn modelId="{13515894-CABF-4B94-925F-55E80EC895FA}" type="presParOf" srcId="{ADC50BE3-B114-43A1-A528-10B1E590C092}" destId="{A28BC6EC-EB07-48A2-B2D6-A85A8C0A5D26}" srcOrd="19" destOrd="0" presId="urn:microsoft.com/office/officeart/2009/3/layout/RandomtoResultProcess"/>
    <dgm:cxn modelId="{C0C80716-B8F3-4FF3-ABE5-8C26191A7F64}" type="presParOf" srcId="{7CB6460D-692B-47B2-9A53-1F7AE7C13E08}" destId="{2472608E-F9D9-47EA-96E8-0BB85CECE0C6}" srcOrd="1" destOrd="0" presId="urn:microsoft.com/office/officeart/2009/3/layout/RandomtoResultProcess"/>
    <dgm:cxn modelId="{48C290BE-D956-4175-8377-DC575BBC032B}" type="presParOf" srcId="{2472608E-F9D9-47EA-96E8-0BB85CECE0C6}" destId="{1EEF9656-0709-4509-991F-E55E2A27B697}" srcOrd="0" destOrd="0" presId="urn:microsoft.com/office/officeart/2009/3/layout/RandomtoResultProcess"/>
    <dgm:cxn modelId="{3F29A920-7D90-4A88-940A-39ADB2E23765}" type="presParOf" srcId="{2472608E-F9D9-47EA-96E8-0BB85CECE0C6}" destId="{AAB39C27-3EE4-412F-949F-402B073BA04E}" srcOrd="1" destOrd="0" presId="urn:microsoft.com/office/officeart/2009/3/layout/RandomtoResultProcess"/>
    <dgm:cxn modelId="{763CFDC6-D02D-412D-8FEB-34CD5F439481}" type="presParOf" srcId="{7CB6460D-692B-47B2-9A53-1F7AE7C13E08}" destId="{6DD28615-524E-404E-948C-B5148458A890}" srcOrd="2" destOrd="0" presId="urn:microsoft.com/office/officeart/2009/3/layout/RandomtoResultProcess"/>
    <dgm:cxn modelId="{771D07B6-508A-495B-81E2-A6AF008A3246}" type="presParOf" srcId="{7CB6460D-692B-47B2-9A53-1F7AE7C13E08}" destId="{ACA7455A-6344-4A26-8301-0EBB2161CB84}" srcOrd="3" destOrd="0" presId="urn:microsoft.com/office/officeart/2009/3/layout/RandomtoResultProcess"/>
    <dgm:cxn modelId="{7F4DB448-2267-40EF-9761-6830422DCD9A}" type="presParOf" srcId="{ACA7455A-6344-4A26-8301-0EBB2161CB84}" destId="{10068500-76AF-4838-B08A-C9AD78E95A59}" srcOrd="0" destOrd="0" presId="urn:microsoft.com/office/officeart/2009/3/layout/RandomtoResultProcess"/>
    <dgm:cxn modelId="{2CC8FE5F-305A-4A6F-A0D0-ACE6049543BB}" type="presParOf" srcId="{ACA7455A-6344-4A26-8301-0EBB2161CB84}" destId="{EB8A62C1-3836-4F70-88DF-1580333D8C05}" srcOrd="1" destOrd="0" presId="urn:microsoft.com/office/officeart/2009/3/layout/RandomtoResultProcess"/>
    <dgm:cxn modelId="{7B9F4C16-A708-4D86-87EB-7B7D11E6F0C3}" type="presParOf" srcId="{7CB6460D-692B-47B2-9A53-1F7AE7C13E08}" destId="{6A1AA4F4-7019-406B-B9CD-160924E1F0E2}" srcOrd="4" destOrd="0" presId="urn:microsoft.com/office/officeart/2009/3/layout/RandomtoResultProcess"/>
    <dgm:cxn modelId="{34971A8C-AF63-4455-A972-D35B36E0A110}" type="presParOf" srcId="{6A1AA4F4-7019-406B-B9CD-160924E1F0E2}" destId="{0C77A9A6-3DEF-4B34-9346-2EF0A3C7189B}" srcOrd="0" destOrd="0" presId="urn:microsoft.com/office/officeart/2009/3/layout/RandomtoResultProcess"/>
    <dgm:cxn modelId="{9CB3D326-FDCF-4DE7-9910-EA57C72BC4BF}" type="presParOf" srcId="{6A1AA4F4-7019-406B-B9CD-160924E1F0E2}" destId="{50DB8F05-875C-416C-9B93-C0691BBF2EB7}" srcOrd="1" destOrd="0" presId="urn:microsoft.com/office/officeart/2009/3/layout/RandomtoResultProcess"/>
    <dgm:cxn modelId="{614F1898-C2D1-4463-942A-D96CCA27F678}" type="presParOf" srcId="{6A1AA4F4-7019-406B-B9CD-160924E1F0E2}" destId="{F379268C-D7FA-4968-9926-1F4E27B048A2}" srcOrd="2"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BD243-3FB8-46BE-9FF6-FACA251DD0EC}">
      <dsp:nvSpPr>
        <dsp:cNvPr id="0" name=""/>
        <dsp:cNvSpPr/>
      </dsp:nvSpPr>
      <dsp:spPr>
        <a:xfrm>
          <a:off x="1708943" y="438"/>
          <a:ext cx="1962546" cy="117752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用例模型</a:t>
          </a:r>
        </a:p>
      </dsp:txBody>
      <dsp:txXfrm>
        <a:off x="1743432" y="34927"/>
        <a:ext cx="1893568" cy="1108550"/>
      </dsp:txXfrm>
    </dsp:sp>
    <dsp:sp modelId="{63F974B2-CC69-420F-87DB-D654DDDC41A5}">
      <dsp:nvSpPr>
        <dsp:cNvPr id="0" name=""/>
        <dsp:cNvSpPr/>
      </dsp:nvSpPr>
      <dsp:spPr>
        <a:xfrm>
          <a:off x="3844194" y="345847"/>
          <a:ext cx="416059" cy="48671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844194" y="443189"/>
        <a:ext cx="291241" cy="292027"/>
      </dsp:txXfrm>
    </dsp:sp>
    <dsp:sp modelId="{98BBD43E-9611-44C6-859E-56E79C324812}">
      <dsp:nvSpPr>
        <dsp:cNvPr id="0" name=""/>
        <dsp:cNvSpPr/>
      </dsp:nvSpPr>
      <dsp:spPr>
        <a:xfrm>
          <a:off x="4456509" y="438"/>
          <a:ext cx="1962546" cy="117752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领域模型</a:t>
          </a:r>
        </a:p>
      </dsp:txBody>
      <dsp:txXfrm>
        <a:off x="4490998" y="34927"/>
        <a:ext cx="1893568" cy="1108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97AA0-5A7E-4598-BA47-5AC65A06D5BD}">
      <dsp:nvSpPr>
        <dsp:cNvPr id="0" name=""/>
        <dsp:cNvSpPr/>
      </dsp:nvSpPr>
      <dsp:spPr>
        <a:xfrm>
          <a:off x="2381" y="2129102"/>
          <a:ext cx="2901156" cy="116046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找名词</a:t>
          </a:r>
        </a:p>
      </dsp:txBody>
      <dsp:txXfrm>
        <a:off x="582612" y="2129102"/>
        <a:ext cx="1740694" cy="1160462"/>
      </dsp:txXfrm>
    </dsp:sp>
    <dsp:sp modelId="{1AAE3C42-4AFA-40DD-97D5-14FAD78E4D0D}">
      <dsp:nvSpPr>
        <dsp:cNvPr id="0" name=""/>
        <dsp:cNvSpPr/>
      </dsp:nvSpPr>
      <dsp:spPr>
        <a:xfrm>
          <a:off x="2613421" y="2129102"/>
          <a:ext cx="2901156" cy="1160462"/>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连关系</a:t>
          </a:r>
        </a:p>
      </dsp:txBody>
      <dsp:txXfrm>
        <a:off x="3193652" y="2129102"/>
        <a:ext cx="1740694" cy="1160462"/>
      </dsp:txXfrm>
    </dsp:sp>
    <dsp:sp modelId="{7AAC96DD-0495-46A3-A15C-970224C2CABF}">
      <dsp:nvSpPr>
        <dsp:cNvPr id="0" name=""/>
        <dsp:cNvSpPr/>
      </dsp:nvSpPr>
      <dsp:spPr>
        <a:xfrm>
          <a:off x="5224462" y="2129102"/>
          <a:ext cx="2901156" cy="1160462"/>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加属性</a:t>
          </a:r>
        </a:p>
      </dsp:txBody>
      <dsp:txXfrm>
        <a:off x="5804693" y="2129102"/>
        <a:ext cx="1740694" cy="1160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56287-7A01-4471-B9C9-916F07184C14}">
      <dsp:nvSpPr>
        <dsp:cNvPr id="0" name=""/>
        <dsp:cNvSpPr/>
      </dsp:nvSpPr>
      <dsp:spPr>
        <a:xfrm>
          <a:off x="0" y="0"/>
          <a:ext cx="6170814" cy="1714846"/>
        </a:xfrm>
        <a:prstGeom prst="roundRect">
          <a:avLst>
            <a:gd name="adj" fmla="val 1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b="0" i="0" kern="1200">
              <a:effectLst/>
              <a:latin typeface="verdana" panose="020B0604030504040204" pitchFamily="34" charset="0"/>
            </a:rPr>
            <a:t>使用概念类分类列表来找出概念</a:t>
          </a:r>
          <a:endParaRPr lang="zh-CN" altLang="en-US" sz="2100" kern="1200" dirty="0"/>
        </a:p>
        <a:p>
          <a:pPr marL="171450" lvl="1" indent="-171450" algn="l" defTabSz="711200">
            <a:lnSpc>
              <a:spcPct val="90000"/>
            </a:lnSpc>
            <a:spcBef>
              <a:spcPct val="0"/>
            </a:spcBef>
            <a:spcAft>
              <a:spcPct val="15000"/>
            </a:spcAft>
            <a:buChar char="•"/>
          </a:pPr>
          <a:r>
            <a:rPr lang="zh-CN" altLang="en-US" sz="1600" b="0" i="0" kern="1200">
              <a:effectLst/>
              <a:latin typeface="verdana" panose="020B0604030504040204" pitchFamily="34" charset="0"/>
            </a:rPr>
            <a:t>人、事物、地点、组织、概念、事件、规则、抽象名词、交易项目、角色、设备、组织结构。</a:t>
          </a:r>
          <a:endParaRPr lang="zh-CN" altLang="en-US" sz="1600" kern="1200" dirty="0"/>
        </a:p>
      </dsp:txBody>
      <dsp:txXfrm>
        <a:off x="50226" y="50226"/>
        <a:ext cx="4398387" cy="1614394"/>
      </dsp:txXfrm>
    </dsp:sp>
    <dsp:sp modelId="{D1411442-D44D-4145-BB41-6BD4F5752249}">
      <dsp:nvSpPr>
        <dsp:cNvPr id="0" name=""/>
        <dsp:cNvSpPr/>
      </dsp:nvSpPr>
      <dsp:spPr>
        <a:xfrm>
          <a:off x="1088967" y="2095922"/>
          <a:ext cx="6170814" cy="1714846"/>
        </a:xfrm>
        <a:prstGeom prst="roundRect">
          <a:avLst>
            <a:gd name="adj" fmla="val 10000"/>
          </a:avLst>
        </a:prstGeom>
        <a:solidFill>
          <a:schemeClr val="accent2">
            <a:shade val="80000"/>
            <a:hueOff val="-481415"/>
            <a:satOff val="10166"/>
            <a:lumOff val="27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b="0" i="0" kern="1200">
              <a:effectLst/>
              <a:latin typeface="verdana" panose="020B0604030504040204" pitchFamily="34" charset="0"/>
            </a:rPr>
            <a:t>根据名词性短语识别出概念类</a:t>
          </a:r>
          <a:endParaRPr lang="zh-CN" altLang="en-US" sz="2100" kern="1200" dirty="0"/>
        </a:p>
        <a:p>
          <a:pPr marL="171450" lvl="1" indent="-171450" algn="l" defTabSz="711200">
            <a:lnSpc>
              <a:spcPct val="90000"/>
            </a:lnSpc>
            <a:spcBef>
              <a:spcPct val="0"/>
            </a:spcBef>
            <a:spcAft>
              <a:spcPct val="15000"/>
            </a:spcAft>
            <a:buChar char="•"/>
          </a:pPr>
          <a:r>
            <a:rPr lang="zh-CN" altLang="en-US" sz="1600" b="0" i="0" kern="1200" dirty="0">
              <a:effectLst/>
              <a:latin typeface="verdana" panose="020B0604030504040204" pitchFamily="34" charset="0"/>
            </a:rPr>
            <a:t>识别问题域和用例描述中的名词和名词性短语作为候选的概念类和属性，从候选项中，摒弃多余的名词，确定最终的对象。</a:t>
          </a:r>
          <a:endParaRPr lang="zh-CN" altLang="en-US" sz="1600" kern="1200" dirty="0"/>
        </a:p>
      </dsp:txBody>
      <dsp:txXfrm>
        <a:off x="1139193" y="2146148"/>
        <a:ext cx="3866745" cy="1614394"/>
      </dsp:txXfrm>
    </dsp:sp>
    <dsp:sp modelId="{91F4E0CE-0215-4A07-ADEE-F3B4FDDFF22F}">
      <dsp:nvSpPr>
        <dsp:cNvPr id="0" name=""/>
        <dsp:cNvSpPr/>
      </dsp:nvSpPr>
      <dsp:spPr>
        <a:xfrm>
          <a:off x="5056164" y="1348059"/>
          <a:ext cx="1114649" cy="1114649"/>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5306960" y="1348059"/>
        <a:ext cx="613057" cy="8387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DEFA0-C89D-4A19-A65C-8F37C195B986}">
      <dsp:nvSpPr>
        <dsp:cNvPr id="0" name=""/>
        <dsp:cNvSpPr/>
      </dsp:nvSpPr>
      <dsp:spPr>
        <a:xfrm rot="16200000">
          <a:off x="-1159109" y="1160101"/>
          <a:ext cx="4899891" cy="2579687"/>
        </a:xfrm>
        <a:prstGeom prst="flowChartManualOperation">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8032" bIns="0" numCol="1" spcCol="1270" anchor="t" anchorCtr="0">
          <a:noAutofit/>
        </a:bodyPr>
        <a:lstStyle/>
        <a:p>
          <a:pPr marL="0" lvl="0" indent="0" algn="l" defTabSz="1155700">
            <a:lnSpc>
              <a:spcPct val="90000"/>
            </a:lnSpc>
            <a:spcBef>
              <a:spcPct val="0"/>
            </a:spcBef>
            <a:spcAft>
              <a:spcPct val="35000"/>
            </a:spcAft>
            <a:buNone/>
          </a:pPr>
          <a:r>
            <a:rPr lang="zh-CN" altLang="en-US" sz="2600" b="0" i="0" kern="1200" dirty="0">
              <a:effectLst/>
              <a:latin typeface="verdana" panose="020B0604030504040204" pitchFamily="34" charset="0"/>
            </a:rPr>
            <a:t>关联（从属关系）</a:t>
          </a:r>
          <a:endParaRPr lang="zh-CN" altLang="en-US" sz="2600" kern="1200" dirty="0"/>
        </a:p>
        <a:p>
          <a:pPr marL="228600" lvl="1" indent="-228600" algn="l" defTabSz="889000">
            <a:lnSpc>
              <a:spcPct val="90000"/>
            </a:lnSpc>
            <a:spcBef>
              <a:spcPct val="0"/>
            </a:spcBef>
            <a:spcAft>
              <a:spcPct val="15000"/>
            </a:spcAft>
            <a:buChar char="•"/>
          </a:pPr>
          <a:r>
            <a:rPr lang="zh-CN" altLang="en-US" sz="2000" b="0" i="0" kern="1200" dirty="0">
              <a:effectLst/>
              <a:latin typeface="verdana" panose="020B0604030504040204" pitchFamily="34" charset="0"/>
            </a:rPr>
            <a:t>类之间的某种语义关系，包括聚合（</a:t>
          </a:r>
          <a:r>
            <a:rPr lang="zh-CN" altLang="en-US" sz="2000" kern="1200" dirty="0">
              <a:latin typeface="verdana" panose="020B0604030504040204" pitchFamily="34" charset="0"/>
            </a:rPr>
            <a:t>弱关联</a:t>
          </a:r>
          <a:r>
            <a:rPr lang="zh-CN" altLang="en-US" sz="2000" b="0" i="0" kern="1200" dirty="0">
              <a:effectLst/>
              <a:latin typeface="verdana" panose="020B0604030504040204" pitchFamily="34" charset="0"/>
            </a:rPr>
            <a:t>），组合（强关联）</a:t>
          </a:r>
          <a:endParaRPr lang="zh-CN" altLang="en-US" sz="2000" kern="1200" dirty="0"/>
        </a:p>
      </dsp:txBody>
      <dsp:txXfrm rot="5400000">
        <a:off x="993" y="979977"/>
        <a:ext cx="2579687" cy="2939935"/>
      </dsp:txXfrm>
    </dsp:sp>
    <dsp:sp modelId="{321FDDC2-3E70-4B5E-AA78-851EC603F8D8}">
      <dsp:nvSpPr>
        <dsp:cNvPr id="0" name=""/>
        <dsp:cNvSpPr/>
      </dsp:nvSpPr>
      <dsp:spPr>
        <a:xfrm rot="16200000">
          <a:off x="1614054" y="1160101"/>
          <a:ext cx="4899891" cy="2579687"/>
        </a:xfrm>
        <a:prstGeom prst="flowChartManualOperation">
          <a:avLst/>
        </a:prstGeom>
        <a:solidFill>
          <a:schemeClr val="accent3">
            <a:shade val="50000"/>
            <a:hueOff val="0"/>
            <a:satOff val="0"/>
            <a:lumOff val="239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8032" bIns="0" numCol="1" spcCol="1270" anchor="t" anchorCtr="0">
          <a:noAutofit/>
        </a:bodyPr>
        <a:lstStyle/>
        <a:p>
          <a:pPr marL="0" lvl="0" indent="0" algn="l" defTabSz="1155700">
            <a:lnSpc>
              <a:spcPct val="90000"/>
            </a:lnSpc>
            <a:spcBef>
              <a:spcPct val="0"/>
            </a:spcBef>
            <a:spcAft>
              <a:spcPct val="35000"/>
            </a:spcAft>
            <a:buNone/>
          </a:pPr>
          <a:r>
            <a:rPr lang="zh-CN" altLang="en-US" sz="2600" b="0" i="0" kern="1200">
              <a:effectLst/>
              <a:latin typeface="verdana" panose="020B0604030504040204" pitchFamily="34" charset="0"/>
            </a:rPr>
            <a:t>继承（派生关系）</a:t>
          </a:r>
          <a:endParaRPr lang="zh-CN" altLang="en-US" sz="2600" kern="1200" dirty="0"/>
        </a:p>
        <a:p>
          <a:pPr marL="228600" lvl="1" indent="-228600" algn="l" defTabSz="889000">
            <a:lnSpc>
              <a:spcPct val="90000"/>
            </a:lnSpc>
            <a:spcBef>
              <a:spcPct val="0"/>
            </a:spcBef>
            <a:spcAft>
              <a:spcPct val="15000"/>
            </a:spcAft>
            <a:buChar char="•"/>
          </a:pPr>
          <a:r>
            <a:rPr lang="zh-CN" altLang="en-US" sz="2000" b="0" i="0" kern="1200">
              <a:effectLst/>
              <a:latin typeface="verdana" panose="020B0604030504040204" pitchFamily="34" charset="0"/>
            </a:rPr>
            <a:t>一般到特殊的关系</a:t>
          </a:r>
          <a:endParaRPr lang="zh-CN" altLang="en-US" sz="2000" kern="1200" dirty="0"/>
        </a:p>
      </dsp:txBody>
      <dsp:txXfrm rot="5400000">
        <a:off x="2774156" y="979977"/>
        <a:ext cx="2579687" cy="2939935"/>
      </dsp:txXfrm>
    </dsp:sp>
    <dsp:sp modelId="{EAB2C2ED-50C4-4013-ACE6-81BBF0E30272}">
      <dsp:nvSpPr>
        <dsp:cNvPr id="0" name=""/>
        <dsp:cNvSpPr/>
      </dsp:nvSpPr>
      <dsp:spPr>
        <a:xfrm rot="16200000">
          <a:off x="4387218" y="1160101"/>
          <a:ext cx="4899891" cy="2579687"/>
        </a:xfrm>
        <a:prstGeom prst="flowChartManualOperation">
          <a:avLst/>
        </a:prstGeom>
        <a:solidFill>
          <a:schemeClr val="accent3">
            <a:shade val="50000"/>
            <a:hueOff val="0"/>
            <a:satOff val="0"/>
            <a:lumOff val="239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8032" bIns="0" numCol="1" spcCol="1270" anchor="t" anchorCtr="0">
          <a:noAutofit/>
        </a:bodyPr>
        <a:lstStyle/>
        <a:p>
          <a:pPr marL="0" lvl="0" indent="0" algn="l" defTabSz="1155700">
            <a:lnSpc>
              <a:spcPct val="90000"/>
            </a:lnSpc>
            <a:spcBef>
              <a:spcPct val="0"/>
            </a:spcBef>
            <a:spcAft>
              <a:spcPct val="35000"/>
            </a:spcAft>
            <a:buNone/>
          </a:pPr>
          <a:r>
            <a:rPr lang="zh-CN" altLang="en-US" sz="2600" b="0" i="0" kern="1200">
              <a:effectLst/>
              <a:latin typeface="verdana" panose="020B0604030504040204" pitchFamily="34" charset="0"/>
            </a:rPr>
            <a:t>依赖（临时关系）</a:t>
          </a:r>
          <a:endParaRPr lang="zh-CN" altLang="en-US" sz="2600" kern="1200" dirty="0"/>
        </a:p>
        <a:p>
          <a:pPr marL="228600" lvl="1" indent="-228600" algn="l" defTabSz="889000">
            <a:lnSpc>
              <a:spcPct val="90000"/>
            </a:lnSpc>
            <a:spcBef>
              <a:spcPct val="0"/>
            </a:spcBef>
            <a:spcAft>
              <a:spcPct val="15000"/>
            </a:spcAft>
            <a:buChar char="•"/>
          </a:pPr>
          <a:r>
            <a:rPr lang="zh-CN" altLang="en-US" sz="2000" b="0" i="0" kern="1200">
              <a:effectLst/>
              <a:latin typeface="verdana" panose="020B0604030504040204" pitchFamily="34" charset="0"/>
            </a:rPr>
            <a:t>表明一个元素（源元素）的定义或实现依赖另一个元素（被依赖元素）的定义或实现</a:t>
          </a:r>
          <a:endParaRPr lang="zh-CN" altLang="en-US" sz="2000" kern="1200" dirty="0"/>
        </a:p>
      </dsp:txBody>
      <dsp:txXfrm rot="5400000">
        <a:off x="5547320" y="979977"/>
        <a:ext cx="2579687" cy="2939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0E281-55B6-45D0-94DC-2F7C4D19702B}">
      <dsp:nvSpPr>
        <dsp:cNvPr id="0" name=""/>
        <dsp:cNvSpPr/>
      </dsp:nvSpPr>
      <dsp:spPr>
        <a:xfrm>
          <a:off x="2195569" y="823941"/>
          <a:ext cx="2312080" cy="761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找出候选属性</a:t>
          </a:r>
        </a:p>
      </dsp:txBody>
      <dsp:txXfrm>
        <a:off x="2195569" y="823941"/>
        <a:ext cx="2312080" cy="761935"/>
      </dsp:txXfrm>
    </dsp:sp>
    <dsp:sp modelId="{293559B3-4BCF-4072-BBA9-663CCBF7CC5C}">
      <dsp:nvSpPr>
        <dsp:cNvPr id="0" name=""/>
        <dsp:cNvSpPr/>
      </dsp:nvSpPr>
      <dsp:spPr>
        <a:xfrm>
          <a:off x="2195569" y="2430601"/>
          <a:ext cx="2312080" cy="1427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从类的语义完整性角度列举出类的候选属性</a:t>
          </a:r>
        </a:p>
      </dsp:txBody>
      <dsp:txXfrm>
        <a:off x="2195569" y="2430601"/>
        <a:ext cx="2312080" cy="1427495"/>
      </dsp:txXfrm>
    </dsp:sp>
    <dsp:sp modelId="{DD1A1279-32E4-43B9-86F6-FDA1C99832AD}">
      <dsp:nvSpPr>
        <dsp:cNvPr id="0" name=""/>
        <dsp:cNvSpPr/>
      </dsp:nvSpPr>
      <dsp:spPr>
        <a:xfrm>
          <a:off x="2192942" y="592207"/>
          <a:ext cx="183915" cy="183915"/>
        </a:xfrm>
        <a:prstGeom prst="ellipse">
          <a:avLst/>
        </a:prstGeom>
        <a:solidFill>
          <a:schemeClr val="accent4">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CFA0E2-8D54-419D-9238-A981110CDCCE}">
      <dsp:nvSpPr>
        <dsp:cNvPr id="0" name=""/>
        <dsp:cNvSpPr/>
      </dsp:nvSpPr>
      <dsp:spPr>
        <a:xfrm>
          <a:off x="2321682" y="334726"/>
          <a:ext cx="183915" cy="183915"/>
        </a:xfrm>
        <a:prstGeom prst="ellipse">
          <a:avLst/>
        </a:prstGeom>
        <a:solidFill>
          <a:schemeClr val="accent4">
            <a:shade val="50000"/>
            <a:hueOff val="-62548"/>
            <a:satOff val="0"/>
            <a:lumOff val="50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0530D6-56C6-4480-ADEB-AD2953AD3A45}">
      <dsp:nvSpPr>
        <dsp:cNvPr id="0" name=""/>
        <dsp:cNvSpPr/>
      </dsp:nvSpPr>
      <dsp:spPr>
        <a:xfrm>
          <a:off x="2630660" y="386222"/>
          <a:ext cx="289010" cy="289010"/>
        </a:xfrm>
        <a:prstGeom prst="ellipse">
          <a:avLst/>
        </a:prstGeom>
        <a:solidFill>
          <a:schemeClr val="accent4">
            <a:shade val="50000"/>
            <a:hueOff val="-125096"/>
            <a:satOff val="0"/>
            <a:lumOff val="101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743D68-2B8C-45C7-B936-02F5C7058865}">
      <dsp:nvSpPr>
        <dsp:cNvPr id="0" name=""/>
        <dsp:cNvSpPr/>
      </dsp:nvSpPr>
      <dsp:spPr>
        <a:xfrm>
          <a:off x="2888142" y="102992"/>
          <a:ext cx="183915" cy="183915"/>
        </a:xfrm>
        <a:prstGeom prst="ellipse">
          <a:avLst/>
        </a:prstGeom>
        <a:solidFill>
          <a:schemeClr val="accent4">
            <a:shade val="50000"/>
            <a:hueOff val="-187643"/>
            <a:satOff val="0"/>
            <a:lumOff val="152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B3DB89-EFCC-4375-88E3-E762B5FB5374}">
      <dsp:nvSpPr>
        <dsp:cNvPr id="0" name=""/>
        <dsp:cNvSpPr/>
      </dsp:nvSpPr>
      <dsp:spPr>
        <a:xfrm>
          <a:off x="3222868" y="0"/>
          <a:ext cx="183915" cy="183915"/>
        </a:xfrm>
        <a:prstGeom prst="ellipse">
          <a:avLst/>
        </a:prstGeom>
        <a:solidFill>
          <a:schemeClr val="accent4">
            <a:shade val="50000"/>
            <a:hueOff val="-250191"/>
            <a:satOff val="0"/>
            <a:lumOff val="203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EE655-25D8-46C8-90F0-B71C5DED3F11}">
      <dsp:nvSpPr>
        <dsp:cNvPr id="0" name=""/>
        <dsp:cNvSpPr/>
      </dsp:nvSpPr>
      <dsp:spPr>
        <a:xfrm>
          <a:off x="3634839" y="180237"/>
          <a:ext cx="183915" cy="183915"/>
        </a:xfrm>
        <a:prstGeom prst="ellipse">
          <a:avLst/>
        </a:prstGeom>
        <a:solidFill>
          <a:schemeClr val="accent4">
            <a:shade val="50000"/>
            <a:hueOff val="-312739"/>
            <a:satOff val="0"/>
            <a:lumOff val="254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99785-9F8F-4A69-BC96-685E09C8CDE2}">
      <dsp:nvSpPr>
        <dsp:cNvPr id="0" name=""/>
        <dsp:cNvSpPr/>
      </dsp:nvSpPr>
      <dsp:spPr>
        <a:xfrm>
          <a:off x="3892321" y="308978"/>
          <a:ext cx="289010" cy="289010"/>
        </a:xfrm>
        <a:prstGeom prst="ellipse">
          <a:avLst/>
        </a:prstGeom>
        <a:solidFill>
          <a:schemeClr val="accent4">
            <a:shade val="50000"/>
            <a:hueOff val="-375287"/>
            <a:satOff val="0"/>
            <a:lumOff val="305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C1CE6A-2245-467D-ABEA-F8A607F1102B}">
      <dsp:nvSpPr>
        <dsp:cNvPr id="0" name=""/>
        <dsp:cNvSpPr/>
      </dsp:nvSpPr>
      <dsp:spPr>
        <a:xfrm>
          <a:off x="4252795" y="592207"/>
          <a:ext cx="183915" cy="183915"/>
        </a:xfrm>
        <a:prstGeom prst="ellipse">
          <a:avLst/>
        </a:prstGeom>
        <a:solidFill>
          <a:schemeClr val="accent4">
            <a:shade val="50000"/>
            <a:hueOff val="-437834"/>
            <a:satOff val="0"/>
            <a:lumOff val="355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3912C8-C39F-4FDC-B221-AED1EBA68EB6}">
      <dsp:nvSpPr>
        <dsp:cNvPr id="0" name=""/>
        <dsp:cNvSpPr/>
      </dsp:nvSpPr>
      <dsp:spPr>
        <a:xfrm>
          <a:off x="4407284" y="875437"/>
          <a:ext cx="183915" cy="183915"/>
        </a:xfrm>
        <a:prstGeom prst="ellipse">
          <a:avLst/>
        </a:prstGeom>
        <a:solidFill>
          <a:schemeClr val="accent4">
            <a:shade val="50000"/>
            <a:hueOff val="-500382"/>
            <a:satOff val="0"/>
            <a:lumOff val="40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1CED6-0D67-4F62-9DC8-3DAC12F31F18}">
      <dsp:nvSpPr>
        <dsp:cNvPr id="0" name=""/>
        <dsp:cNvSpPr/>
      </dsp:nvSpPr>
      <dsp:spPr>
        <a:xfrm>
          <a:off x="3068379" y="334726"/>
          <a:ext cx="472925" cy="472925"/>
        </a:xfrm>
        <a:prstGeom prst="ellipse">
          <a:avLst/>
        </a:prstGeom>
        <a:solidFill>
          <a:schemeClr val="accent4">
            <a:shade val="50000"/>
            <a:hueOff val="-562930"/>
            <a:satOff val="0"/>
            <a:lumOff val="457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FA0109-8AEC-469B-97D9-87A1221374F9}">
      <dsp:nvSpPr>
        <dsp:cNvPr id="0" name=""/>
        <dsp:cNvSpPr/>
      </dsp:nvSpPr>
      <dsp:spPr>
        <a:xfrm>
          <a:off x="2064201" y="1313156"/>
          <a:ext cx="183915" cy="183915"/>
        </a:xfrm>
        <a:prstGeom prst="ellipse">
          <a:avLst/>
        </a:prstGeom>
        <a:solidFill>
          <a:schemeClr val="accent4">
            <a:shade val="50000"/>
            <a:hueOff val="-562930"/>
            <a:satOff val="0"/>
            <a:lumOff val="457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B6EC5C-39BD-44A4-853E-D988AC4CF7D0}">
      <dsp:nvSpPr>
        <dsp:cNvPr id="0" name=""/>
        <dsp:cNvSpPr/>
      </dsp:nvSpPr>
      <dsp:spPr>
        <a:xfrm>
          <a:off x="2218690" y="1544890"/>
          <a:ext cx="289010" cy="289010"/>
        </a:xfrm>
        <a:prstGeom prst="ellipse">
          <a:avLst/>
        </a:prstGeom>
        <a:solidFill>
          <a:schemeClr val="accent4">
            <a:shade val="50000"/>
            <a:hueOff val="-500382"/>
            <a:satOff val="0"/>
            <a:lumOff val="40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D306BE-4CCC-422F-9FA4-6D782052CBFE}">
      <dsp:nvSpPr>
        <dsp:cNvPr id="0" name=""/>
        <dsp:cNvSpPr/>
      </dsp:nvSpPr>
      <dsp:spPr>
        <a:xfrm>
          <a:off x="2604912" y="1750875"/>
          <a:ext cx="420378" cy="420378"/>
        </a:xfrm>
        <a:prstGeom prst="ellipse">
          <a:avLst/>
        </a:prstGeom>
        <a:solidFill>
          <a:schemeClr val="accent4">
            <a:shade val="50000"/>
            <a:hueOff val="-437834"/>
            <a:satOff val="0"/>
            <a:lumOff val="355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E8A94B-1C70-4B6A-9ED1-D20BC444A6A0}">
      <dsp:nvSpPr>
        <dsp:cNvPr id="0" name=""/>
        <dsp:cNvSpPr/>
      </dsp:nvSpPr>
      <dsp:spPr>
        <a:xfrm>
          <a:off x="3145624" y="2085601"/>
          <a:ext cx="183915" cy="183915"/>
        </a:xfrm>
        <a:prstGeom prst="ellipse">
          <a:avLst/>
        </a:prstGeom>
        <a:solidFill>
          <a:schemeClr val="accent4">
            <a:shade val="50000"/>
            <a:hueOff val="-375287"/>
            <a:satOff val="0"/>
            <a:lumOff val="305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4BFF7E-439F-4C49-B20F-5C5C60FBBE34}">
      <dsp:nvSpPr>
        <dsp:cNvPr id="0" name=""/>
        <dsp:cNvSpPr/>
      </dsp:nvSpPr>
      <dsp:spPr>
        <a:xfrm>
          <a:off x="3248616" y="1750875"/>
          <a:ext cx="289010" cy="289010"/>
        </a:xfrm>
        <a:prstGeom prst="ellipse">
          <a:avLst/>
        </a:prstGeom>
        <a:solidFill>
          <a:schemeClr val="accent4">
            <a:shade val="50000"/>
            <a:hueOff val="-312739"/>
            <a:satOff val="0"/>
            <a:lumOff val="254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00EDFF-AE4A-421C-9AAA-7BD31AEC7C04}">
      <dsp:nvSpPr>
        <dsp:cNvPr id="0" name=""/>
        <dsp:cNvSpPr/>
      </dsp:nvSpPr>
      <dsp:spPr>
        <a:xfrm>
          <a:off x="3506098" y="2111349"/>
          <a:ext cx="183915" cy="183915"/>
        </a:xfrm>
        <a:prstGeom prst="ellipse">
          <a:avLst/>
        </a:prstGeom>
        <a:solidFill>
          <a:schemeClr val="accent4">
            <a:shade val="50000"/>
            <a:hueOff val="-250191"/>
            <a:satOff val="0"/>
            <a:lumOff val="203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F82133-5B96-4DF7-8CF4-C85A4D23C514}">
      <dsp:nvSpPr>
        <dsp:cNvPr id="0" name=""/>
        <dsp:cNvSpPr/>
      </dsp:nvSpPr>
      <dsp:spPr>
        <a:xfrm>
          <a:off x="3737832" y="1699379"/>
          <a:ext cx="420378" cy="420378"/>
        </a:xfrm>
        <a:prstGeom prst="ellipse">
          <a:avLst/>
        </a:prstGeom>
        <a:solidFill>
          <a:schemeClr val="accent4">
            <a:shade val="50000"/>
            <a:hueOff val="-187643"/>
            <a:satOff val="0"/>
            <a:lumOff val="152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8BC6EC-EB07-48A2-B2D6-A85A8C0A5D26}">
      <dsp:nvSpPr>
        <dsp:cNvPr id="0" name=""/>
        <dsp:cNvSpPr/>
      </dsp:nvSpPr>
      <dsp:spPr>
        <a:xfrm>
          <a:off x="4304291" y="1596386"/>
          <a:ext cx="289010" cy="289010"/>
        </a:xfrm>
        <a:prstGeom prst="ellipse">
          <a:avLst/>
        </a:prstGeom>
        <a:solidFill>
          <a:schemeClr val="accent4">
            <a:shade val="50000"/>
            <a:hueOff val="-125096"/>
            <a:satOff val="0"/>
            <a:lumOff val="101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EF9656-0709-4509-991F-E55E2A27B697}">
      <dsp:nvSpPr>
        <dsp:cNvPr id="0" name=""/>
        <dsp:cNvSpPr/>
      </dsp:nvSpPr>
      <dsp:spPr>
        <a:xfrm>
          <a:off x="4593301" y="385794"/>
          <a:ext cx="848781" cy="1620416"/>
        </a:xfrm>
        <a:prstGeom prst="chevron">
          <a:avLst>
            <a:gd name="adj" fmla="val 62310"/>
          </a:avLst>
        </a:prstGeom>
        <a:solidFill>
          <a:schemeClr val="accent4">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0068500-76AF-4838-B08A-C9AD78E95A59}">
      <dsp:nvSpPr>
        <dsp:cNvPr id="0" name=""/>
        <dsp:cNvSpPr/>
      </dsp:nvSpPr>
      <dsp:spPr>
        <a:xfrm>
          <a:off x="5287759" y="385794"/>
          <a:ext cx="848781" cy="1620416"/>
        </a:xfrm>
        <a:prstGeom prst="chevron">
          <a:avLst>
            <a:gd name="adj" fmla="val 62310"/>
          </a:avLst>
        </a:prstGeom>
        <a:solidFill>
          <a:schemeClr val="accent4">
            <a:shade val="90000"/>
            <a:hueOff val="-634168"/>
            <a:satOff val="0"/>
            <a:lumOff val="3903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77A9A6-3DEF-4B34-9346-2EF0A3C7189B}">
      <dsp:nvSpPr>
        <dsp:cNvPr id="0" name=""/>
        <dsp:cNvSpPr/>
      </dsp:nvSpPr>
      <dsp:spPr>
        <a:xfrm>
          <a:off x="6310154" y="270838"/>
          <a:ext cx="1967629" cy="1967629"/>
        </a:xfrm>
        <a:prstGeom prst="ellipse">
          <a:avLst/>
        </a:prstGeom>
        <a:solidFill>
          <a:schemeClr val="accent4">
            <a:shade val="50000"/>
            <a:hueOff val="-62548"/>
            <a:satOff val="0"/>
            <a:lumOff val="50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zh-CN" altLang="en-US" sz="2900" b="0" i="0" kern="1200" dirty="0">
              <a:effectLst/>
              <a:latin typeface="verdana" panose="020B0604030504040204" pitchFamily="34" charset="0"/>
            </a:rPr>
            <a:t>筛选出类的重要属性</a:t>
          </a:r>
          <a:endParaRPr lang="zh-CN" altLang="en-US" sz="2900" kern="1200" dirty="0"/>
        </a:p>
      </dsp:txBody>
      <dsp:txXfrm>
        <a:off x="6598307" y="558991"/>
        <a:ext cx="1391323" cy="1391323"/>
      </dsp:txXfrm>
    </dsp:sp>
    <dsp:sp modelId="{50DB8F05-875C-416C-9B93-C0691BBF2EB7}">
      <dsp:nvSpPr>
        <dsp:cNvPr id="0" name=""/>
        <dsp:cNvSpPr/>
      </dsp:nvSpPr>
      <dsp:spPr>
        <a:xfrm>
          <a:off x="6136540" y="2430601"/>
          <a:ext cx="2314858" cy="1427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体现针对系统目标和类在系统中的作用以及问题域相关特性</a:t>
          </a:r>
        </a:p>
      </dsp:txBody>
      <dsp:txXfrm>
        <a:off x="6136540" y="2430601"/>
        <a:ext cx="2314858" cy="14274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53E4B-6CE3-468B-AF2B-6A4B4539B65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700C900-F0CD-4A11-8D8E-175C72D25C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9F8305-2549-456C-A748-8AFE3B884F57}"/>
              </a:ext>
            </a:extLst>
          </p:cNvPr>
          <p:cNvSpPr>
            <a:spLocks noGrp="1"/>
          </p:cNvSpPr>
          <p:nvPr>
            <p:ph type="dt" sz="half" idx="10"/>
          </p:nvPr>
        </p:nvSpPr>
        <p:spPr/>
        <p:txBody>
          <a:bodyPr/>
          <a:lstStyle/>
          <a:p>
            <a:fld id="{7FFEF4A6-68A2-45BB-AF71-8C25D4A8E9C5}" type="datetimeFigureOut">
              <a:rPr lang="zh-CN" altLang="en-US" smtClean="0"/>
              <a:t>2023-04-14</a:t>
            </a:fld>
            <a:endParaRPr lang="zh-CN" altLang="en-US"/>
          </a:p>
        </p:txBody>
      </p:sp>
      <p:sp>
        <p:nvSpPr>
          <p:cNvPr id="5" name="页脚占位符 4">
            <a:extLst>
              <a:ext uri="{FF2B5EF4-FFF2-40B4-BE49-F238E27FC236}">
                <a16:creationId xmlns:a16="http://schemas.microsoft.com/office/drawing/2014/main" id="{A5C73470-78DC-4500-A823-CA0BC0E1D1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9DD7EE-D045-48E5-8D3E-0168E6BED486}"/>
              </a:ext>
            </a:extLst>
          </p:cNvPr>
          <p:cNvSpPr>
            <a:spLocks noGrp="1"/>
          </p:cNvSpPr>
          <p:nvPr>
            <p:ph type="sldNum" sz="quarter" idx="12"/>
          </p:nvPr>
        </p:nvSpPr>
        <p:spPr/>
        <p:txBody>
          <a:bodyPr/>
          <a:lstStyle/>
          <a:p>
            <a:fld id="{38CA057E-8575-48A4-AE9F-B01F519AD52B}" type="slidenum">
              <a:rPr lang="zh-CN" altLang="en-US" smtClean="0"/>
              <a:t>‹#›</a:t>
            </a:fld>
            <a:endParaRPr lang="zh-CN" altLang="en-US"/>
          </a:p>
        </p:txBody>
      </p:sp>
    </p:spTree>
    <p:extLst>
      <p:ext uri="{BB962C8B-B14F-4D97-AF65-F5344CB8AC3E}">
        <p14:creationId xmlns:p14="http://schemas.microsoft.com/office/powerpoint/2010/main" val="992436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4BAC1-D4A0-4AA6-867C-4BC8D70B02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59967E-56E7-4EFA-8898-22743427678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4394CF-BBD3-4262-9443-5DE2F04A426A}"/>
              </a:ext>
            </a:extLst>
          </p:cNvPr>
          <p:cNvSpPr>
            <a:spLocks noGrp="1"/>
          </p:cNvSpPr>
          <p:nvPr>
            <p:ph type="dt" sz="half" idx="10"/>
          </p:nvPr>
        </p:nvSpPr>
        <p:spPr/>
        <p:txBody>
          <a:bodyPr/>
          <a:lstStyle/>
          <a:p>
            <a:fld id="{7FFEF4A6-68A2-45BB-AF71-8C25D4A8E9C5}" type="datetimeFigureOut">
              <a:rPr lang="zh-CN" altLang="en-US" smtClean="0"/>
              <a:t>2023-04-14</a:t>
            </a:fld>
            <a:endParaRPr lang="zh-CN" altLang="en-US"/>
          </a:p>
        </p:txBody>
      </p:sp>
      <p:sp>
        <p:nvSpPr>
          <p:cNvPr id="5" name="页脚占位符 4">
            <a:extLst>
              <a:ext uri="{FF2B5EF4-FFF2-40B4-BE49-F238E27FC236}">
                <a16:creationId xmlns:a16="http://schemas.microsoft.com/office/drawing/2014/main" id="{31F838D6-B177-4ACF-A241-ADB68ADA5F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38B870-355F-4FA4-925F-A425A90D02AB}"/>
              </a:ext>
            </a:extLst>
          </p:cNvPr>
          <p:cNvSpPr>
            <a:spLocks noGrp="1"/>
          </p:cNvSpPr>
          <p:nvPr>
            <p:ph type="sldNum" sz="quarter" idx="12"/>
          </p:nvPr>
        </p:nvSpPr>
        <p:spPr/>
        <p:txBody>
          <a:bodyPr/>
          <a:lstStyle/>
          <a:p>
            <a:fld id="{38CA057E-8575-48A4-AE9F-B01F519AD52B}" type="slidenum">
              <a:rPr lang="zh-CN" altLang="en-US" smtClean="0"/>
              <a:t>‹#›</a:t>
            </a:fld>
            <a:endParaRPr lang="zh-CN" altLang="en-US"/>
          </a:p>
        </p:txBody>
      </p:sp>
    </p:spTree>
    <p:extLst>
      <p:ext uri="{BB962C8B-B14F-4D97-AF65-F5344CB8AC3E}">
        <p14:creationId xmlns:p14="http://schemas.microsoft.com/office/powerpoint/2010/main" val="309090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2F9EEA-ACCA-4E5A-946D-5BF6C297D0B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A3277F-0A56-48D1-86C2-B3AC66899DE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B5B707-BCAF-4887-A60F-5F71C907D0DD}"/>
              </a:ext>
            </a:extLst>
          </p:cNvPr>
          <p:cNvSpPr>
            <a:spLocks noGrp="1"/>
          </p:cNvSpPr>
          <p:nvPr>
            <p:ph type="dt" sz="half" idx="10"/>
          </p:nvPr>
        </p:nvSpPr>
        <p:spPr/>
        <p:txBody>
          <a:bodyPr/>
          <a:lstStyle/>
          <a:p>
            <a:fld id="{7FFEF4A6-68A2-45BB-AF71-8C25D4A8E9C5}" type="datetimeFigureOut">
              <a:rPr lang="zh-CN" altLang="en-US" smtClean="0"/>
              <a:t>2023-04-14</a:t>
            </a:fld>
            <a:endParaRPr lang="zh-CN" altLang="en-US"/>
          </a:p>
        </p:txBody>
      </p:sp>
      <p:sp>
        <p:nvSpPr>
          <p:cNvPr id="5" name="页脚占位符 4">
            <a:extLst>
              <a:ext uri="{FF2B5EF4-FFF2-40B4-BE49-F238E27FC236}">
                <a16:creationId xmlns:a16="http://schemas.microsoft.com/office/drawing/2014/main" id="{0BAB5877-95FA-416E-8015-34BDC522AB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108282-1EC9-4B28-BA7F-88C18F3C78A1}"/>
              </a:ext>
            </a:extLst>
          </p:cNvPr>
          <p:cNvSpPr>
            <a:spLocks noGrp="1"/>
          </p:cNvSpPr>
          <p:nvPr>
            <p:ph type="sldNum" sz="quarter" idx="12"/>
          </p:nvPr>
        </p:nvSpPr>
        <p:spPr/>
        <p:txBody>
          <a:bodyPr/>
          <a:lstStyle/>
          <a:p>
            <a:fld id="{38CA057E-8575-48A4-AE9F-B01F519AD52B}" type="slidenum">
              <a:rPr lang="zh-CN" altLang="en-US" smtClean="0"/>
              <a:t>‹#›</a:t>
            </a:fld>
            <a:endParaRPr lang="zh-CN" altLang="en-US"/>
          </a:p>
        </p:txBody>
      </p:sp>
    </p:spTree>
    <p:extLst>
      <p:ext uri="{BB962C8B-B14F-4D97-AF65-F5344CB8AC3E}">
        <p14:creationId xmlns:p14="http://schemas.microsoft.com/office/powerpoint/2010/main" val="175258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4DFDF-027C-45E9-8EB1-FC5C8476B2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E43C12-F6C3-492C-B7B4-953A5A21FF1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755D3A-020F-4AC5-9244-1055BC9A32B9}"/>
              </a:ext>
            </a:extLst>
          </p:cNvPr>
          <p:cNvSpPr>
            <a:spLocks noGrp="1"/>
          </p:cNvSpPr>
          <p:nvPr>
            <p:ph type="dt" sz="half" idx="10"/>
          </p:nvPr>
        </p:nvSpPr>
        <p:spPr/>
        <p:txBody>
          <a:bodyPr/>
          <a:lstStyle/>
          <a:p>
            <a:fld id="{7FFEF4A6-68A2-45BB-AF71-8C25D4A8E9C5}" type="datetimeFigureOut">
              <a:rPr lang="zh-CN" altLang="en-US" smtClean="0"/>
              <a:t>2023-04-14</a:t>
            </a:fld>
            <a:endParaRPr lang="zh-CN" altLang="en-US"/>
          </a:p>
        </p:txBody>
      </p:sp>
      <p:sp>
        <p:nvSpPr>
          <p:cNvPr id="5" name="页脚占位符 4">
            <a:extLst>
              <a:ext uri="{FF2B5EF4-FFF2-40B4-BE49-F238E27FC236}">
                <a16:creationId xmlns:a16="http://schemas.microsoft.com/office/drawing/2014/main" id="{A8C85FBA-2A8B-4E1F-BCC5-E7F4050C48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5E2DA5-C39F-4F0F-BE3E-D2A8BB2DA17A}"/>
              </a:ext>
            </a:extLst>
          </p:cNvPr>
          <p:cNvSpPr>
            <a:spLocks noGrp="1"/>
          </p:cNvSpPr>
          <p:nvPr>
            <p:ph type="sldNum" sz="quarter" idx="12"/>
          </p:nvPr>
        </p:nvSpPr>
        <p:spPr/>
        <p:txBody>
          <a:bodyPr/>
          <a:lstStyle/>
          <a:p>
            <a:fld id="{38CA057E-8575-48A4-AE9F-B01F519AD52B}" type="slidenum">
              <a:rPr lang="zh-CN" altLang="en-US" smtClean="0"/>
              <a:t>‹#›</a:t>
            </a:fld>
            <a:endParaRPr lang="zh-CN" altLang="en-US"/>
          </a:p>
        </p:txBody>
      </p:sp>
    </p:spTree>
    <p:extLst>
      <p:ext uri="{BB962C8B-B14F-4D97-AF65-F5344CB8AC3E}">
        <p14:creationId xmlns:p14="http://schemas.microsoft.com/office/powerpoint/2010/main" val="325786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0EF8F-D278-41A8-B14C-678D4A25D21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64DD34F-8C37-4CDD-8B5F-09A7388C1C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ED2CD9B-6385-4DBC-967A-28269E5417D6}"/>
              </a:ext>
            </a:extLst>
          </p:cNvPr>
          <p:cNvSpPr>
            <a:spLocks noGrp="1"/>
          </p:cNvSpPr>
          <p:nvPr>
            <p:ph type="dt" sz="half" idx="10"/>
          </p:nvPr>
        </p:nvSpPr>
        <p:spPr/>
        <p:txBody>
          <a:bodyPr/>
          <a:lstStyle/>
          <a:p>
            <a:fld id="{7FFEF4A6-68A2-45BB-AF71-8C25D4A8E9C5}" type="datetimeFigureOut">
              <a:rPr lang="zh-CN" altLang="en-US" smtClean="0"/>
              <a:t>2023-04-14</a:t>
            </a:fld>
            <a:endParaRPr lang="zh-CN" altLang="en-US"/>
          </a:p>
        </p:txBody>
      </p:sp>
      <p:sp>
        <p:nvSpPr>
          <p:cNvPr id="5" name="页脚占位符 4">
            <a:extLst>
              <a:ext uri="{FF2B5EF4-FFF2-40B4-BE49-F238E27FC236}">
                <a16:creationId xmlns:a16="http://schemas.microsoft.com/office/drawing/2014/main" id="{B4F57313-3F9B-4792-8531-126F67CF25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4B5032-7366-4D7F-9E6D-36EE1872C95B}"/>
              </a:ext>
            </a:extLst>
          </p:cNvPr>
          <p:cNvSpPr>
            <a:spLocks noGrp="1"/>
          </p:cNvSpPr>
          <p:nvPr>
            <p:ph type="sldNum" sz="quarter" idx="12"/>
          </p:nvPr>
        </p:nvSpPr>
        <p:spPr/>
        <p:txBody>
          <a:bodyPr/>
          <a:lstStyle/>
          <a:p>
            <a:fld id="{38CA057E-8575-48A4-AE9F-B01F519AD52B}" type="slidenum">
              <a:rPr lang="zh-CN" altLang="en-US" smtClean="0"/>
              <a:t>‹#›</a:t>
            </a:fld>
            <a:endParaRPr lang="zh-CN" altLang="en-US"/>
          </a:p>
        </p:txBody>
      </p:sp>
    </p:spTree>
    <p:extLst>
      <p:ext uri="{BB962C8B-B14F-4D97-AF65-F5344CB8AC3E}">
        <p14:creationId xmlns:p14="http://schemas.microsoft.com/office/powerpoint/2010/main" val="344878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EC303-464F-49FD-9A1C-0414C6C1E9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83CEC4-5015-4C06-BA89-A0C60DB45A0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C07FBC-45D8-4095-988B-227FB88388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4B6F7E3-D75E-4456-A812-4C25529D0405}"/>
              </a:ext>
            </a:extLst>
          </p:cNvPr>
          <p:cNvSpPr>
            <a:spLocks noGrp="1"/>
          </p:cNvSpPr>
          <p:nvPr>
            <p:ph type="dt" sz="half" idx="10"/>
          </p:nvPr>
        </p:nvSpPr>
        <p:spPr/>
        <p:txBody>
          <a:bodyPr/>
          <a:lstStyle/>
          <a:p>
            <a:fld id="{7FFEF4A6-68A2-45BB-AF71-8C25D4A8E9C5}" type="datetimeFigureOut">
              <a:rPr lang="zh-CN" altLang="en-US" smtClean="0"/>
              <a:t>2023-04-14</a:t>
            </a:fld>
            <a:endParaRPr lang="zh-CN" altLang="en-US"/>
          </a:p>
        </p:txBody>
      </p:sp>
      <p:sp>
        <p:nvSpPr>
          <p:cNvPr id="6" name="页脚占位符 5">
            <a:extLst>
              <a:ext uri="{FF2B5EF4-FFF2-40B4-BE49-F238E27FC236}">
                <a16:creationId xmlns:a16="http://schemas.microsoft.com/office/drawing/2014/main" id="{28731915-8CBE-468B-B064-1A17337B35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EA4687-8462-4836-B24E-7164AB34A17F}"/>
              </a:ext>
            </a:extLst>
          </p:cNvPr>
          <p:cNvSpPr>
            <a:spLocks noGrp="1"/>
          </p:cNvSpPr>
          <p:nvPr>
            <p:ph type="sldNum" sz="quarter" idx="12"/>
          </p:nvPr>
        </p:nvSpPr>
        <p:spPr/>
        <p:txBody>
          <a:bodyPr/>
          <a:lstStyle/>
          <a:p>
            <a:fld id="{38CA057E-8575-48A4-AE9F-B01F519AD52B}" type="slidenum">
              <a:rPr lang="zh-CN" altLang="en-US" smtClean="0"/>
              <a:t>‹#›</a:t>
            </a:fld>
            <a:endParaRPr lang="zh-CN" altLang="en-US"/>
          </a:p>
        </p:txBody>
      </p:sp>
    </p:spTree>
    <p:extLst>
      <p:ext uri="{BB962C8B-B14F-4D97-AF65-F5344CB8AC3E}">
        <p14:creationId xmlns:p14="http://schemas.microsoft.com/office/powerpoint/2010/main" val="223064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EA5C7-D68F-4E05-B0CE-0F541B4B99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ECE1DF-7B1F-4AE6-89AC-269E66DDA1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B4AB28-1A7E-4E5B-87CC-E58E16DA514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05C0511-5ADD-4AAB-908F-536B5005EC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441C39F-3650-492E-9314-93C9AEA374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D451E2-BD5F-4A02-93A4-DD31BF73DB17}"/>
              </a:ext>
            </a:extLst>
          </p:cNvPr>
          <p:cNvSpPr>
            <a:spLocks noGrp="1"/>
          </p:cNvSpPr>
          <p:nvPr>
            <p:ph type="dt" sz="half" idx="10"/>
          </p:nvPr>
        </p:nvSpPr>
        <p:spPr/>
        <p:txBody>
          <a:bodyPr/>
          <a:lstStyle/>
          <a:p>
            <a:fld id="{7FFEF4A6-68A2-45BB-AF71-8C25D4A8E9C5}" type="datetimeFigureOut">
              <a:rPr lang="zh-CN" altLang="en-US" smtClean="0"/>
              <a:t>2023-04-14</a:t>
            </a:fld>
            <a:endParaRPr lang="zh-CN" altLang="en-US"/>
          </a:p>
        </p:txBody>
      </p:sp>
      <p:sp>
        <p:nvSpPr>
          <p:cNvPr id="8" name="页脚占位符 7">
            <a:extLst>
              <a:ext uri="{FF2B5EF4-FFF2-40B4-BE49-F238E27FC236}">
                <a16:creationId xmlns:a16="http://schemas.microsoft.com/office/drawing/2014/main" id="{69B94F31-BC6C-4444-9F1E-CE315E0574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4A2B54-558C-4001-BEDD-99FF6DD056CD}"/>
              </a:ext>
            </a:extLst>
          </p:cNvPr>
          <p:cNvSpPr>
            <a:spLocks noGrp="1"/>
          </p:cNvSpPr>
          <p:nvPr>
            <p:ph type="sldNum" sz="quarter" idx="12"/>
          </p:nvPr>
        </p:nvSpPr>
        <p:spPr/>
        <p:txBody>
          <a:bodyPr/>
          <a:lstStyle/>
          <a:p>
            <a:fld id="{38CA057E-8575-48A4-AE9F-B01F519AD52B}" type="slidenum">
              <a:rPr lang="zh-CN" altLang="en-US" smtClean="0"/>
              <a:t>‹#›</a:t>
            </a:fld>
            <a:endParaRPr lang="zh-CN" altLang="en-US"/>
          </a:p>
        </p:txBody>
      </p:sp>
    </p:spTree>
    <p:extLst>
      <p:ext uri="{BB962C8B-B14F-4D97-AF65-F5344CB8AC3E}">
        <p14:creationId xmlns:p14="http://schemas.microsoft.com/office/powerpoint/2010/main" val="386501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3F871-B112-4A91-BB32-D53F519B3F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6FC4E1-CE81-445B-84AF-4AAA50EF70B3}"/>
              </a:ext>
            </a:extLst>
          </p:cNvPr>
          <p:cNvSpPr>
            <a:spLocks noGrp="1"/>
          </p:cNvSpPr>
          <p:nvPr>
            <p:ph type="dt" sz="half" idx="10"/>
          </p:nvPr>
        </p:nvSpPr>
        <p:spPr/>
        <p:txBody>
          <a:bodyPr/>
          <a:lstStyle/>
          <a:p>
            <a:fld id="{7FFEF4A6-68A2-45BB-AF71-8C25D4A8E9C5}" type="datetimeFigureOut">
              <a:rPr lang="zh-CN" altLang="en-US" smtClean="0"/>
              <a:t>2023-04-14</a:t>
            </a:fld>
            <a:endParaRPr lang="zh-CN" altLang="en-US"/>
          </a:p>
        </p:txBody>
      </p:sp>
      <p:sp>
        <p:nvSpPr>
          <p:cNvPr id="4" name="页脚占位符 3">
            <a:extLst>
              <a:ext uri="{FF2B5EF4-FFF2-40B4-BE49-F238E27FC236}">
                <a16:creationId xmlns:a16="http://schemas.microsoft.com/office/drawing/2014/main" id="{81AF54FA-D27D-497C-B999-5F73302D37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CDAB35-F731-40A7-B6DA-26E31F644FE1}"/>
              </a:ext>
            </a:extLst>
          </p:cNvPr>
          <p:cNvSpPr>
            <a:spLocks noGrp="1"/>
          </p:cNvSpPr>
          <p:nvPr>
            <p:ph type="sldNum" sz="quarter" idx="12"/>
          </p:nvPr>
        </p:nvSpPr>
        <p:spPr/>
        <p:txBody>
          <a:bodyPr/>
          <a:lstStyle/>
          <a:p>
            <a:fld id="{38CA057E-8575-48A4-AE9F-B01F519AD52B}" type="slidenum">
              <a:rPr lang="zh-CN" altLang="en-US" smtClean="0"/>
              <a:t>‹#›</a:t>
            </a:fld>
            <a:endParaRPr lang="zh-CN" altLang="en-US"/>
          </a:p>
        </p:txBody>
      </p:sp>
    </p:spTree>
    <p:extLst>
      <p:ext uri="{BB962C8B-B14F-4D97-AF65-F5344CB8AC3E}">
        <p14:creationId xmlns:p14="http://schemas.microsoft.com/office/powerpoint/2010/main" val="187067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0EC6F7-F7E3-4C2B-AEAB-7BBBAB680D07}"/>
              </a:ext>
            </a:extLst>
          </p:cNvPr>
          <p:cNvSpPr>
            <a:spLocks noGrp="1"/>
          </p:cNvSpPr>
          <p:nvPr>
            <p:ph type="dt" sz="half" idx="10"/>
          </p:nvPr>
        </p:nvSpPr>
        <p:spPr/>
        <p:txBody>
          <a:bodyPr/>
          <a:lstStyle/>
          <a:p>
            <a:fld id="{7FFEF4A6-68A2-45BB-AF71-8C25D4A8E9C5}" type="datetimeFigureOut">
              <a:rPr lang="zh-CN" altLang="en-US" smtClean="0"/>
              <a:t>2023-04-14</a:t>
            </a:fld>
            <a:endParaRPr lang="zh-CN" altLang="en-US"/>
          </a:p>
        </p:txBody>
      </p:sp>
      <p:sp>
        <p:nvSpPr>
          <p:cNvPr id="3" name="页脚占位符 2">
            <a:extLst>
              <a:ext uri="{FF2B5EF4-FFF2-40B4-BE49-F238E27FC236}">
                <a16:creationId xmlns:a16="http://schemas.microsoft.com/office/drawing/2014/main" id="{7AC2847B-CF01-467B-9DDC-2ED5721C79C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EF32822-586C-43FC-B7A8-5A68DBF162AC}"/>
              </a:ext>
            </a:extLst>
          </p:cNvPr>
          <p:cNvSpPr>
            <a:spLocks noGrp="1"/>
          </p:cNvSpPr>
          <p:nvPr>
            <p:ph type="sldNum" sz="quarter" idx="12"/>
          </p:nvPr>
        </p:nvSpPr>
        <p:spPr/>
        <p:txBody>
          <a:bodyPr/>
          <a:lstStyle/>
          <a:p>
            <a:fld id="{38CA057E-8575-48A4-AE9F-B01F519AD52B}" type="slidenum">
              <a:rPr lang="zh-CN" altLang="en-US" smtClean="0"/>
              <a:t>‹#›</a:t>
            </a:fld>
            <a:endParaRPr lang="zh-CN" altLang="en-US"/>
          </a:p>
        </p:txBody>
      </p:sp>
    </p:spTree>
    <p:extLst>
      <p:ext uri="{BB962C8B-B14F-4D97-AF65-F5344CB8AC3E}">
        <p14:creationId xmlns:p14="http://schemas.microsoft.com/office/powerpoint/2010/main" val="155263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D7028-E4A5-4CDE-BCAB-44FCBEF05B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AE26997-03C1-47D4-8619-1F3BCDDB6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F5E2577-3991-4D99-BFDA-747057B66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EFDE48-65C8-4B50-A36A-019C7A767109}"/>
              </a:ext>
            </a:extLst>
          </p:cNvPr>
          <p:cNvSpPr>
            <a:spLocks noGrp="1"/>
          </p:cNvSpPr>
          <p:nvPr>
            <p:ph type="dt" sz="half" idx="10"/>
          </p:nvPr>
        </p:nvSpPr>
        <p:spPr/>
        <p:txBody>
          <a:bodyPr/>
          <a:lstStyle/>
          <a:p>
            <a:fld id="{7FFEF4A6-68A2-45BB-AF71-8C25D4A8E9C5}" type="datetimeFigureOut">
              <a:rPr lang="zh-CN" altLang="en-US" smtClean="0"/>
              <a:t>2023-04-14</a:t>
            </a:fld>
            <a:endParaRPr lang="zh-CN" altLang="en-US"/>
          </a:p>
        </p:txBody>
      </p:sp>
      <p:sp>
        <p:nvSpPr>
          <p:cNvPr id="6" name="页脚占位符 5">
            <a:extLst>
              <a:ext uri="{FF2B5EF4-FFF2-40B4-BE49-F238E27FC236}">
                <a16:creationId xmlns:a16="http://schemas.microsoft.com/office/drawing/2014/main" id="{AE227EFD-E75D-4382-9012-5ED3F36BDC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1E7ED9-E712-440B-9821-CCC7DFE39AF5}"/>
              </a:ext>
            </a:extLst>
          </p:cNvPr>
          <p:cNvSpPr>
            <a:spLocks noGrp="1"/>
          </p:cNvSpPr>
          <p:nvPr>
            <p:ph type="sldNum" sz="quarter" idx="12"/>
          </p:nvPr>
        </p:nvSpPr>
        <p:spPr/>
        <p:txBody>
          <a:bodyPr/>
          <a:lstStyle/>
          <a:p>
            <a:fld id="{38CA057E-8575-48A4-AE9F-B01F519AD52B}" type="slidenum">
              <a:rPr lang="zh-CN" altLang="en-US" smtClean="0"/>
              <a:t>‹#›</a:t>
            </a:fld>
            <a:endParaRPr lang="zh-CN" altLang="en-US"/>
          </a:p>
        </p:txBody>
      </p:sp>
    </p:spTree>
    <p:extLst>
      <p:ext uri="{BB962C8B-B14F-4D97-AF65-F5344CB8AC3E}">
        <p14:creationId xmlns:p14="http://schemas.microsoft.com/office/powerpoint/2010/main" val="2511830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9EBDF-932C-4B71-8A97-C51C0C143A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B72CB5-DC59-4E38-B48D-67D39FE39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68B06F-3174-4BD0-9104-C0DD5B06E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28EB7B-AAA4-40DD-BCFD-A4DEE9DCC974}"/>
              </a:ext>
            </a:extLst>
          </p:cNvPr>
          <p:cNvSpPr>
            <a:spLocks noGrp="1"/>
          </p:cNvSpPr>
          <p:nvPr>
            <p:ph type="dt" sz="half" idx="10"/>
          </p:nvPr>
        </p:nvSpPr>
        <p:spPr/>
        <p:txBody>
          <a:bodyPr/>
          <a:lstStyle/>
          <a:p>
            <a:fld id="{7FFEF4A6-68A2-45BB-AF71-8C25D4A8E9C5}" type="datetimeFigureOut">
              <a:rPr lang="zh-CN" altLang="en-US" smtClean="0"/>
              <a:t>2023-04-14</a:t>
            </a:fld>
            <a:endParaRPr lang="zh-CN" altLang="en-US"/>
          </a:p>
        </p:txBody>
      </p:sp>
      <p:sp>
        <p:nvSpPr>
          <p:cNvPr id="6" name="页脚占位符 5">
            <a:extLst>
              <a:ext uri="{FF2B5EF4-FFF2-40B4-BE49-F238E27FC236}">
                <a16:creationId xmlns:a16="http://schemas.microsoft.com/office/drawing/2014/main" id="{462881B4-5D04-4DB6-A732-15D99BF227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CDE691-7AE8-47D8-B5BA-4A7FCECED3A2}"/>
              </a:ext>
            </a:extLst>
          </p:cNvPr>
          <p:cNvSpPr>
            <a:spLocks noGrp="1"/>
          </p:cNvSpPr>
          <p:nvPr>
            <p:ph type="sldNum" sz="quarter" idx="12"/>
          </p:nvPr>
        </p:nvSpPr>
        <p:spPr/>
        <p:txBody>
          <a:bodyPr/>
          <a:lstStyle/>
          <a:p>
            <a:fld id="{38CA057E-8575-48A4-AE9F-B01F519AD52B}" type="slidenum">
              <a:rPr lang="zh-CN" altLang="en-US" smtClean="0"/>
              <a:t>‹#›</a:t>
            </a:fld>
            <a:endParaRPr lang="zh-CN" altLang="en-US"/>
          </a:p>
        </p:txBody>
      </p:sp>
    </p:spTree>
    <p:extLst>
      <p:ext uri="{BB962C8B-B14F-4D97-AF65-F5344CB8AC3E}">
        <p14:creationId xmlns:p14="http://schemas.microsoft.com/office/powerpoint/2010/main" val="237486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92E9F7-44DB-430A-A22B-FA6769FB7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DF7156-FB58-453F-9204-DE6D03E321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F63F7B-C4EB-4C77-8180-1F7325639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FEF4A6-68A2-45BB-AF71-8C25D4A8E9C5}" type="datetimeFigureOut">
              <a:rPr lang="zh-CN" altLang="en-US" smtClean="0"/>
              <a:t>2023-04-14</a:t>
            </a:fld>
            <a:endParaRPr lang="zh-CN" altLang="en-US"/>
          </a:p>
        </p:txBody>
      </p:sp>
      <p:sp>
        <p:nvSpPr>
          <p:cNvPr id="5" name="页脚占位符 4">
            <a:extLst>
              <a:ext uri="{FF2B5EF4-FFF2-40B4-BE49-F238E27FC236}">
                <a16:creationId xmlns:a16="http://schemas.microsoft.com/office/drawing/2014/main" id="{C423981D-AD5E-4741-BEEB-EB0FE0DE3C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9C48CAD-D6E4-48A6-BF74-B5206AAEAE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A057E-8575-48A4-AE9F-B01F519AD52B}" type="slidenum">
              <a:rPr lang="zh-CN" altLang="en-US" smtClean="0"/>
              <a:t>‹#›</a:t>
            </a:fld>
            <a:endParaRPr lang="zh-CN" altLang="en-US"/>
          </a:p>
        </p:txBody>
      </p:sp>
    </p:spTree>
    <p:extLst>
      <p:ext uri="{BB962C8B-B14F-4D97-AF65-F5344CB8AC3E}">
        <p14:creationId xmlns:p14="http://schemas.microsoft.com/office/powerpoint/2010/main" val="1908201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9D142FA-B39F-44A2-A6A6-7963B7F933E7}"/>
              </a:ext>
            </a:extLst>
          </p:cNvPr>
          <p:cNvSpPr>
            <a:spLocks noGrp="1"/>
          </p:cNvSpPr>
          <p:nvPr>
            <p:ph type="ctrTitle"/>
          </p:nvPr>
        </p:nvSpPr>
        <p:spPr>
          <a:xfrm>
            <a:off x="1524000" y="1122363"/>
            <a:ext cx="9144000" cy="2387600"/>
          </a:xfrm>
        </p:spPr>
        <p:txBody>
          <a:bodyPr>
            <a:normAutofit/>
          </a:bodyPr>
          <a:lstStyle/>
          <a:p>
            <a:r>
              <a:rPr lang="zh-CN" altLang="en-US" dirty="0"/>
              <a:t>详细需求分析报告</a:t>
            </a:r>
          </a:p>
        </p:txBody>
      </p:sp>
      <p:sp>
        <p:nvSpPr>
          <p:cNvPr id="5" name="副标题 2">
            <a:extLst>
              <a:ext uri="{FF2B5EF4-FFF2-40B4-BE49-F238E27FC236}">
                <a16:creationId xmlns:a16="http://schemas.microsoft.com/office/drawing/2014/main" id="{F60A4A71-FF45-40B1-B679-45709F9B6553}"/>
              </a:ext>
            </a:extLst>
          </p:cNvPr>
          <p:cNvSpPr>
            <a:spLocks noGrp="1"/>
          </p:cNvSpPr>
          <p:nvPr>
            <p:ph type="subTitle" idx="1"/>
          </p:nvPr>
        </p:nvSpPr>
        <p:spPr>
          <a:xfrm>
            <a:off x="1524000" y="3602038"/>
            <a:ext cx="9144000" cy="1655762"/>
          </a:xfrm>
        </p:spPr>
        <p:txBody>
          <a:bodyPr/>
          <a:lstStyle/>
          <a:p>
            <a:r>
              <a:rPr lang="zh-CN" altLang="en-US" dirty="0"/>
              <a:t>作业指导书</a:t>
            </a:r>
          </a:p>
        </p:txBody>
      </p:sp>
      <p:sp>
        <p:nvSpPr>
          <p:cNvPr id="6" name="文本框 5">
            <a:extLst>
              <a:ext uri="{FF2B5EF4-FFF2-40B4-BE49-F238E27FC236}">
                <a16:creationId xmlns:a16="http://schemas.microsoft.com/office/drawing/2014/main" id="{8C6BA180-E319-4D52-88EC-31680E185CE6}"/>
              </a:ext>
            </a:extLst>
          </p:cNvPr>
          <p:cNvSpPr txBox="1"/>
          <p:nvPr/>
        </p:nvSpPr>
        <p:spPr>
          <a:xfrm>
            <a:off x="0" y="4245253"/>
            <a:ext cx="12192000" cy="369332"/>
          </a:xfrm>
          <a:prstGeom prst="rect">
            <a:avLst/>
          </a:prstGeom>
          <a:noFill/>
        </p:spPr>
        <p:txBody>
          <a:bodyPr wrap="square">
            <a:spAutoFit/>
          </a:bodyPr>
          <a:lstStyle/>
          <a:p>
            <a:pPr algn="ctr"/>
            <a:r>
              <a:rPr lang="zh-CN" altLang="en-US" dirty="0"/>
              <a:t>概念类图（领域模型）</a:t>
            </a:r>
          </a:p>
        </p:txBody>
      </p:sp>
      <p:sp>
        <p:nvSpPr>
          <p:cNvPr id="7" name="文本框 6">
            <a:extLst>
              <a:ext uri="{FF2B5EF4-FFF2-40B4-BE49-F238E27FC236}">
                <a16:creationId xmlns:a16="http://schemas.microsoft.com/office/drawing/2014/main" id="{A52220AE-C7EA-4ED2-9E8F-508727DCC5D7}"/>
              </a:ext>
            </a:extLst>
          </p:cNvPr>
          <p:cNvSpPr txBox="1"/>
          <p:nvPr/>
        </p:nvSpPr>
        <p:spPr>
          <a:xfrm>
            <a:off x="0" y="6581462"/>
            <a:ext cx="12192000" cy="261610"/>
          </a:xfrm>
          <a:prstGeom prst="rect">
            <a:avLst/>
          </a:prstGeom>
          <a:noFill/>
        </p:spPr>
        <p:txBody>
          <a:bodyPr wrap="square" rtlCol="0">
            <a:spAutoFit/>
          </a:bodyPr>
          <a:lstStyle/>
          <a:p>
            <a:r>
              <a:rPr lang="zh-CN" altLang="en-US" sz="1100" dirty="0"/>
              <a:t>注：本文介绍的更偏向于概念模型</a:t>
            </a:r>
          </a:p>
        </p:txBody>
      </p:sp>
    </p:spTree>
    <p:extLst>
      <p:ext uri="{BB962C8B-B14F-4D97-AF65-F5344CB8AC3E}">
        <p14:creationId xmlns:p14="http://schemas.microsoft.com/office/powerpoint/2010/main" val="328538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855EEAC-6346-4827-AAFC-6F8FA284AA58}"/>
              </a:ext>
            </a:extLst>
          </p:cNvPr>
          <p:cNvSpPr>
            <a:spLocks noGrp="1"/>
          </p:cNvSpPr>
          <p:nvPr>
            <p:ph type="title"/>
          </p:nvPr>
        </p:nvSpPr>
        <p:spPr>
          <a:xfrm>
            <a:off x="838200" y="365125"/>
            <a:ext cx="10515600" cy="1325563"/>
          </a:xfrm>
        </p:spPr>
        <p:txBody>
          <a:bodyPr/>
          <a:lstStyle/>
          <a:p>
            <a:r>
              <a:rPr lang="zh-CN" altLang="en-US" dirty="0">
                <a:latin typeface="仿宋" panose="02010609060101010101" pitchFamily="49" charset="-122"/>
                <a:ea typeface="仿宋" panose="02010609060101010101" pitchFamily="49" charset="-122"/>
              </a:rPr>
              <a:t>建模方法</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建立关联的原则</a:t>
            </a:r>
            <a:endParaRPr lang="zh-CN" altLang="en-US" dirty="0"/>
          </a:p>
        </p:txBody>
      </p:sp>
      <p:sp>
        <p:nvSpPr>
          <p:cNvPr id="5" name="文本框 4">
            <a:extLst>
              <a:ext uri="{FF2B5EF4-FFF2-40B4-BE49-F238E27FC236}">
                <a16:creationId xmlns:a16="http://schemas.microsoft.com/office/drawing/2014/main" id="{5184AE5D-7387-4ABA-900C-DA17BA88DA34}"/>
              </a:ext>
            </a:extLst>
          </p:cNvPr>
          <p:cNvSpPr txBox="1"/>
          <p:nvPr/>
        </p:nvSpPr>
        <p:spPr>
          <a:xfrm>
            <a:off x="838200" y="1560945"/>
            <a:ext cx="10515600" cy="4562275"/>
          </a:xfrm>
          <a:prstGeom prst="rect">
            <a:avLst/>
          </a:prstGeom>
          <a:noFill/>
        </p:spPr>
        <p:txBody>
          <a:bodyPr wrap="square">
            <a:spAutoFit/>
          </a:bodyPr>
          <a:lstStyle/>
          <a:p>
            <a:pPr marL="285750" indent="-285750">
              <a:lnSpc>
                <a:spcPts val="2500"/>
              </a:lnSpc>
              <a:buFont typeface="Wingdings" panose="05000000000000000000" pitchFamily="2" charset="2"/>
              <a:buChar char="l"/>
            </a:pPr>
            <a:r>
              <a:rPr lang="zh-CN" altLang="en-US" b="1" dirty="0"/>
              <a:t>保证类之间协作所必需的可见性</a:t>
            </a:r>
            <a:r>
              <a:rPr lang="zh-CN" altLang="en-US" dirty="0"/>
              <a:t>。如果两个对象实例需要实现互相之间的协作，那么至少它们中的一个对象实例要持有另一个对象实例的链接（如：主键和外键）。在保证可见性的情况下协作才能成为可能。</a:t>
            </a:r>
            <a:endParaRPr lang="en-US" altLang="zh-CN" dirty="0"/>
          </a:p>
          <a:p>
            <a:pPr marL="285750" indent="-285750">
              <a:lnSpc>
                <a:spcPts val="2500"/>
              </a:lnSpc>
              <a:buFont typeface="Wingdings" panose="05000000000000000000" pitchFamily="2" charset="2"/>
              <a:buChar char="l"/>
            </a:pPr>
            <a:r>
              <a:rPr lang="zh-CN" altLang="en-US" b="1" dirty="0"/>
              <a:t>适当使用问题域内的关联，增强领域模型的可理解性</a:t>
            </a:r>
            <a:r>
              <a:rPr lang="zh-CN" altLang="en-US" dirty="0"/>
              <a:t>。有些类之间不需要互相协作（如：包含），但是它们的对象实例在问题域内存在某些重要而且固定的关系。这些关系是问题域特性的必要部分，因此需要为这些关系建立关联以增强领域模型的可理解性。</a:t>
            </a:r>
            <a:endParaRPr lang="en-US" altLang="zh-CN" dirty="0"/>
          </a:p>
          <a:p>
            <a:pPr marL="285750" indent="-285750">
              <a:lnSpc>
                <a:spcPts val="2500"/>
              </a:lnSpc>
              <a:buFont typeface="Wingdings" panose="05000000000000000000" pitchFamily="2" charset="2"/>
              <a:buChar char="l"/>
            </a:pPr>
            <a:r>
              <a:rPr lang="zh-CN" altLang="en-US" b="1" dirty="0"/>
              <a:t>对问题域内关系的识别要适可而止。</a:t>
            </a:r>
            <a:r>
              <a:rPr lang="zh-CN" altLang="en-US" dirty="0"/>
              <a:t>因为问题域内的关系是复杂而繁多的，它们建立太多的关联不仅不能有效地表示领域模型，反而会使得领域模型变得混乱。</a:t>
            </a:r>
            <a:endParaRPr lang="en-US" altLang="zh-CN" dirty="0"/>
          </a:p>
          <a:p>
            <a:pPr marL="285750" indent="-285750">
              <a:lnSpc>
                <a:spcPts val="2500"/>
              </a:lnSpc>
              <a:buFont typeface="Wingdings" panose="05000000000000000000" pitchFamily="2" charset="2"/>
              <a:buChar char="l"/>
            </a:pPr>
            <a:r>
              <a:rPr lang="zh-CN" altLang="en-US" b="1" dirty="0"/>
              <a:t>不要在关联的识别上花费太多的时间</a:t>
            </a:r>
            <a:r>
              <a:rPr lang="zh-CN" altLang="en-US" dirty="0"/>
              <a:t>。</a:t>
            </a:r>
            <a:r>
              <a:rPr lang="zh-CN" altLang="en-US" dirty="0">
                <a:solidFill>
                  <a:srgbClr val="FF0000"/>
                </a:solidFill>
              </a:rPr>
              <a:t>识别概念类比识别关联更加重要</a:t>
            </a:r>
            <a:r>
              <a:rPr lang="zh-CN" altLang="en-US" dirty="0"/>
              <a:t>。一方面是因为遗漏的概念类比较难以发现，而遗漏的关联则很容易在后续的处理阶段得到建立。另一方面是因为常常有些深层次的关联发现起来非常费时，但带来的好处不大。</a:t>
            </a:r>
            <a:endParaRPr lang="en-US" altLang="zh-CN" dirty="0"/>
          </a:p>
          <a:p>
            <a:pPr marL="285750" indent="-285750">
              <a:lnSpc>
                <a:spcPts val="2500"/>
              </a:lnSpc>
              <a:buFont typeface="Wingdings" panose="05000000000000000000" pitchFamily="2" charset="2"/>
              <a:buChar char="l"/>
            </a:pPr>
            <a:r>
              <a:rPr lang="zh-CN" altLang="en-US" b="1" dirty="0"/>
              <a:t>避免显示冗余和导出的关联</a:t>
            </a:r>
            <a:r>
              <a:rPr lang="zh-CN" altLang="en-US" dirty="0"/>
              <a:t>。发现关联后</a:t>
            </a:r>
            <a:r>
              <a:rPr lang="zh-CN" altLang="en-US" dirty="0">
                <a:solidFill>
                  <a:srgbClr val="FF0000"/>
                </a:solidFill>
              </a:rPr>
              <a:t>使用合适的动词短语为关联命名</a:t>
            </a:r>
            <a:r>
              <a:rPr lang="zh-CN" altLang="en-US" dirty="0"/>
              <a:t>，描述每个关联端的角色和多重性。在分析阶段，一般不会描述关联的方向和关联端的可见性。不过在非常必要的情况下（如存在重要的约束或者某些类有特殊要求），也可以描述关联的方向和关联端的可见性。</a:t>
            </a:r>
          </a:p>
        </p:txBody>
      </p:sp>
    </p:spTree>
    <p:extLst>
      <p:ext uri="{BB962C8B-B14F-4D97-AF65-F5344CB8AC3E}">
        <p14:creationId xmlns:p14="http://schemas.microsoft.com/office/powerpoint/2010/main" val="2241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855EEAC-6346-4827-AAFC-6F8FA284AA58}"/>
              </a:ext>
            </a:extLst>
          </p:cNvPr>
          <p:cNvSpPr>
            <a:spLocks noGrp="1"/>
          </p:cNvSpPr>
          <p:nvPr>
            <p:ph type="title"/>
          </p:nvPr>
        </p:nvSpPr>
        <p:spPr>
          <a:xfrm>
            <a:off x="838200" y="365125"/>
            <a:ext cx="10515600" cy="1325563"/>
          </a:xfrm>
        </p:spPr>
        <p:txBody>
          <a:bodyPr/>
          <a:lstStyle/>
          <a:p>
            <a:r>
              <a:rPr lang="zh-CN" altLang="en-US" dirty="0">
                <a:latin typeface="仿宋" panose="02010609060101010101" pitchFamily="49" charset="-122"/>
                <a:ea typeface="仿宋" panose="02010609060101010101" pitchFamily="49" charset="-122"/>
              </a:rPr>
              <a:t>建模方法</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加属性</a:t>
            </a:r>
            <a:endParaRPr lang="zh-CN" altLang="en-US" dirty="0"/>
          </a:p>
        </p:txBody>
      </p:sp>
      <p:sp>
        <p:nvSpPr>
          <p:cNvPr id="5" name="文本框 4">
            <a:extLst>
              <a:ext uri="{FF2B5EF4-FFF2-40B4-BE49-F238E27FC236}">
                <a16:creationId xmlns:a16="http://schemas.microsoft.com/office/drawing/2014/main" id="{343102D9-350A-4FAE-97E2-42913EF8FC83}"/>
              </a:ext>
            </a:extLst>
          </p:cNvPr>
          <p:cNvSpPr txBox="1"/>
          <p:nvPr/>
        </p:nvSpPr>
        <p:spPr>
          <a:xfrm>
            <a:off x="838200" y="1690688"/>
            <a:ext cx="10515600" cy="1296637"/>
          </a:xfrm>
          <a:prstGeom prst="rect">
            <a:avLst/>
          </a:prstGeom>
          <a:noFill/>
        </p:spPr>
        <p:txBody>
          <a:bodyPr wrap="square">
            <a:spAutoFit/>
          </a:bodyPr>
          <a:lstStyle/>
          <a:p>
            <a:pPr>
              <a:lnSpc>
                <a:spcPct val="150000"/>
              </a:lnSpc>
            </a:pPr>
            <a:r>
              <a:rPr lang="en-US" altLang="zh-CN" dirty="0"/>
              <a:t>A</a:t>
            </a:r>
            <a:r>
              <a:rPr lang="zh-CN" altLang="en-US" dirty="0"/>
              <a:t>，语法：</a:t>
            </a:r>
            <a:r>
              <a:rPr lang="zh-CN" altLang="en-US" dirty="0">
                <a:highlight>
                  <a:srgbClr val="FFFF00"/>
                </a:highlight>
              </a:rPr>
              <a:t>[可见性</a:t>
            </a:r>
            <a:r>
              <a:rPr lang="en-US" altLang="zh-CN" dirty="0">
                <a:highlight>
                  <a:srgbClr val="FFFF00"/>
                </a:highlight>
              </a:rPr>
              <a:t>+/-</a:t>
            </a:r>
            <a:r>
              <a:rPr lang="zh-CN" altLang="en-US" dirty="0">
                <a:highlight>
                  <a:srgbClr val="FFFF00"/>
                </a:highlight>
              </a:rPr>
              <a:t>] </a:t>
            </a:r>
            <a:r>
              <a:rPr lang="en-US" altLang="zh-CN" dirty="0">
                <a:highlight>
                  <a:srgbClr val="FFFF00"/>
                </a:highlight>
              </a:rPr>
              <a:t>[</a:t>
            </a:r>
            <a:r>
              <a:rPr lang="zh-CN" altLang="en-US" dirty="0">
                <a:highlight>
                  <a:srgbClr val="FFFF00"/>
                </a:highlight>
              </a:rPr>
              <a:t>属性名</a:t>
            </a:r>
            <a:r>
              <a:rPr lang="en-US" altLang="zh-CN" dirty="0">
                <a:highlight>
                  <a:srgbClr val="FFFF00"/>
                </a:highlight>
              </a:rPr>
              <a:t>]:</a:t>
            </a:r>
            <a:r>
              <a:rPr lang="zh-CN" altLang="en-US" dirty="0">
                <a:highlight>
                  <a:srgbClr val="FFFF00"/>
                </a:highlight>
              </a:rPr>
              <a:t>[类型] =[初始值] </a:t>
            </a:r>
            <a:r>
              <a:rPr lang="en-US" altLang="zh-CN" dirty="0">
                <a:highlight>
                  <a:srgbClr val="FFFF00"/>
                </a:highlight>
              </a:rPr>
              <a:t>{[</a:t>
            </a:r>
            <a:r>
              <a:rPr lang="zh-CN" altLang="en-US" dirty="0">
                <a:highlight>
                  <a:srgbClr val="FFFF00"/>
                </a:highlight>
              </a:rPr>
              <a:t>其他特性</a:t>
            </a:r>
            <a:r>
              <a:rPr lang="en-US" altLang="zh-CN" dirty="0">
                <a:highlight>
                  <a:srgbClr val="FFFF00"/>
                </a:highlight>
              </a:rPr>
              <a:t>]}</a:t>
            </a:r>
            <a:endParaRPr lang="zh-CN" altLang="en-US" dirty="0"/>
          </a:p>
          <a:p>
            <a:pPr>
              <a:lnSpc>
                <a:spcPct val="150000"/>
              </a:lnSpc>
            </a:pPr>
            <a:r>
              <a:rPr lang="en-US" altLang="zh-CN" dirty="0"/>
              <a:t>B</a:t>
            </a:r>
            <a:r>
              <a:rPr lang="zh-CN" altLang="en-US" dirty="0"/>
              <a:t>，属性类型以简单的数据类型为佳，如果是复杂概念，考虑是否单独作为一个概念类</a:t>
            </a:r>
          </a:p>
          <a:p>
            <a:pPr>
              <a:lnSpc>
                <a:spcPct val="150000"/>
              </a:lnSpc>
            </a:pPr>
            <a:r>
              <a:rPr lang="en-US" altLang="zh-CN" dirty="0"/>
              <a:t>C</a:t>
            </a:r>
            <a:r>
              <a:rPr lang="zh-CN" altLang="en-US" dirty="0"/>
              <a:t>，不应该用属性来联系概念类，不要引入物理模型的外键概念，还没到应该被考虑的阶段</a:t>
            </a:r>
          </a:p>
        </p:txBody>
      </p:sp>
      <p:pic>
        <p:nvPicPr>
          <p:cNvPr id="4" name="图片 3">
            <a:extLst>
              <a:ext uri="{FF2B5EF4-FFF2-40B4-BE49-F238E27FC236}">
                <a16:creationId xmlns:a16="http://schemas.microsoft.com/office/drawing/2014/main" id="{7FDFF7C8-7BB0-4001-A94F-5EE534DBD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795" y="3786936"/>
            <a:ext cx="4822410" cy="2167260"/>
          </a:xfrm>
          <a:prstGeom prst="rect">
            <a:avLst/>
          </a:prstGeom>
        </p:spPr>
      </p:pic>
    </p:spTree>
    <p:extLst>
      <p:ext uri="{BB962C8B-B14F-4D97-AF65-F5344CB8AC3E}">
        <p14:creationId xmlns:p14="http://schemas.microsoft.com/office/powerpoint/2010/main" val="1623390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855EEAC-6346-4827-AAFC-6F8FA284AA58}"/>
              </a:ext>
            </a:extLst>
          </p:cNvPr>
          <p:cNvSpPr>
            <a:spLocks noGrp="1"/>
          </p:cNvSpPr>
          <p:nvPr>
            <p:ph type="title"/>
          </p:nvPr>
        </p:nvSpPr>
        <p:spPr>
          <a:xfrm>
            <a:off x="838200" y="365125"/>
            <a:ext cx="10515600" cy="1325563"/>
          </a:xfrm>
        </p:spPr>
        <p:txBody>
          <a:bodyPr/>
          <a:lstStyle/>
          <a:p>
            <a:r>
              <a:rPr lang="zh-CN" altLang="en-US" dirty="0">
                <a:latin typeface="仿宋" panose="02010609060101010101" pitchFamily="49" charset="-122"/>
                <a:ea typeface="仿宋" panose="02010609060101010101" pitchFamily="49" charset="-122"/>
              </a:rPr>
              <a:t>建模方法</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属性的识别</a:t>
            </a:r>
            <a:endParaRPr lang="zh-CN" altLang="en-US" dirty="0"/>
          </a:p>
        </p:txBody>
      </p:sp>
      <p:sp>
        <p:nvSpPr>
          <p:cNvPr id="5" name="文本框 4">
            <a:extLst>
              <a:ext uri="{FF2B5EF4-FFF2-40B4-BE49-F238E27FC236}">
                <a16:creationId xmlns:a16="http://schemas.microsoft.com/office/drawing/2014/main" id="{343102D9-350A-4FAE-97E2-42913EF8FC83}"/>
              </a:ext>
            </a:extLst>
          </p:cNvPr>
          <p:cNvSpPr txBox="1"/>
          <p:nvPr/>
        </p:nvSpPr>
        <p:spPr>
          <a:xfrm>
            <a:off x="838200" y="2046422"/>
            <a:ext cx="10515600" cy="369332"/>
          </a:xfrm>
          <a:prstGeom prst="rect">
            <a:avLst/>
          </a:prstGeom>
          <a:noFill/>
        </p:spPr>
        <p:txBody>
          <a:bodyPr wrap="square">
            <a:spAutoFit/>
          </a:bodyPr>
          <a:lstStyle/>
          <a:p>
            <a:endParaRPr lang="en-US" altLang="zh-CN" dirty="0">
              <a:solidFill>
                <a:srgbClr val="FF0000"/>
              </a:solidFill>
            </a:endParaRPr>
          </a:p>
        </p:txBody>
      </p:sp>
      <p:sp>
        <p:nvSpPr>
          <p:cNvPr id="8" name="文本框 7">
            <a:extLst>
              <a:ext uri="{FF2B5EF4-FFF2-40B4-BE49-F238E27FC236}">
                <a16:creationId xmlns:a16="http://schemas.microsoft.com/office/drawing/2014/main" id="{4F8A0281-7F01-42FB-A1C1-187A5E11AFA9}"/>
              </a:ext>
            </a:extLst>
          </p:cNvPr>
          <p:cNvSpPr txBox="1"/>
          <p:nvPr/>
        </p:nvSpPr>
        <p:spPr>
          <a:xfrm>
            <a:off x="0" y="6581462"/>
            <a:ext cx="12192000" cy="261610"/>
          </a:xfrm>
          <a:prstGeom prst="rect">
            <a:avLst/>
          </a:prstGeom>
          <a:noFill/>
        </p:spPr>
        <p:txBody>
          <a:bodyPr wrap="square" rtlCol="0">
            <a:spAutoFit/>
          </a:bodyPr>
          <a:lstStyle/>
          <a:p>
            <a:r>
              <a:rPr lang="zh-CN" altLang="en-US" sz="1100" dirty="0"/>
              <a:t>注：同一实体（往往类名相同）在不同的问题域中识别出来的属性会不一样。</a:t>
            </a:r>
          </a:p>
        </p:txBody>
      </p:sp>
      <p:graphicFrame>
        <p:nvGraphicFramePr>
          <p:cNvPr id="9" name="图示 8">
            <a:extLst>
              <a:ext uri="{FF2B5EF4-FFF2-40B4-BE49-F238E27FC236}">
                <a16:creationId xmlns:a16="http://schemas.microsoft.com/office/drawing/2014/main" id="{92A71801-9794-4F0C-9AC5-E5AE5F20F732}"/>
              </a:ext>
            </a:extLst>
          </p:cNvPr>
          <p:cNvGraphicFramePr/>
          <p:nvPr>
            <p:extLst>
              <p:ext uri="{D42A27DB-BD31-4B8C-83A1-F6EECF244321}">
                <p14:modId xmlns:p14="http://schemas.microsoft.com/office/powerpoint/2010/main" val="249740901"/>
              </p:ext>
            </p:extLst>
          </p:nvPr>
        </p:nvGraphicFramePr>
        <p:xfrm>
          <a:off x="838200" y="1690688"/>
          <a:ext cx="10515600" cy="3858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761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B783002-272A-4402-9760-73EA63596CF1}"/>
              </a:ext>
            </a:extLst>
          </p:cNvPr>
          <p:cNvSpPr txBox="1"/>
          <p:nvPr/>
        </p:nvSpPr>
        <p:spPr>
          <a:xfrm>
            <a:off x="3177784" y="1730971"/>
            <a:ext cx="5836431" cy="1698029"/>
          </a:xfrm>
          <a:prstGeom prst="rect">
            <a:avLst/>
          </a:prstGeom>
          <a:noFill/>
        </p:spPr>
        <p:txBody>
          <a:bodyPr wrap="square" rtlCol="0">
            <a:spAutoFit/>
          </a:bodyPr>
          <a:lstStyle/>
          <a:p>
            <a:pPr>
              <a:lnSpc>
                <a:spcPct val="150000"/>
              </a:lnSpc>
            </a:pPr>
            <a:r>
              <a:rPr lang="zh-CN" altLang="en-US" sz="2400" dirty="0"/>
              <a:t>好啦，学到这里，是不是跃跃欲试了呢？</a:t>
            </a:r>
            <a:endParaRPr lang="en-US" altLang="zh-CN" sz="2400" dirty="0"/>
          </a:p>
          <a:p>
            <a:pPr>
              <a:lnSpc>
                <a:spcPct val="150000"/>
              </a:lnSpc>
            </a:pPr>
            <a:endParaRPr lang="en-US" altLang="zh-CN" sz="2400" dirty="0"/>
          </a:p>
          <a:p>
            <a:pPr>
              <a:lnSpc>
                <a:spcPct val="150000"/>
              </a:lnSpc>
            </a:pPr>
            <a:r>
              <a:rPr lang="zh-CN" altLang="en-US" sz="2400" dirty="0"/>
              <a:t>那就以“卸火车作业”为例，来做个练习吧！</a:t>
            </a:r>
            <a:endParaRPr lang="en-US" altLang="zh-CN" sz="2400" dirty="0"/>
          </a:p>
        </p:txBody>
      </p:sp>
    </p:spTree>
    <p:extLst>
      <p:ext uri="{BB962C8B-B14F-4D97-AF65-F5344CB8AC3E}">
        <p14:creationId xmlns:p14="http://schemas.microsoft.com/office/powerpoint/2010/main" val="2183792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17F3EA98-EE26-4908-85F9-73084FC5B4FC}"/>
              </a:ext>
            </a:extLst>
          </p:cNvPr>
          <p:cNvSpPr>
            <a:spLocks noGrp="1"/>
          </p:cNvSpPr>
          <p:nvPr>
            <p:ph type="title"/>
          </p:nvPr>
        </p:nvSpPr>
        <p:spPr>
          <a:xfrm>
            <a:off x="838200" y="365125"/>
            <a:ext cx="10515600" cy="1325563"/>
          </a:xfrm>
        </p:spPr>
        <p:txBody>
          <a:bodyPr/>
          <a:lstStyle/>
          <a:p>
            <a:r>
              <a:rPr lang="zh-CN" altLang="en-US" sz="4400" dirty="0">
                <a:latin typeface="仿宋" panose="02010609060101010101" pitchFamily="49" charset="-122"/>
                <a:ea typeface="仿宋" panose="02010609060101010101" pitchFamily="49" charset="-122"/>
              </a:rPr>
              <a:t>业务场景</a:t>
            </a:r>
            <a:endParaRPr lang="zh-CN" altLang="en-US" dirty="0"/>
          </a:p>
        </p:txBody>
      </p:sp>
      <p:sp>
        <p:nvSpPr>
          <p:cNvPr id="12" name="文本框 11">
            <a:extLst>
              <a:ext uri="{FF2B5EF4-FFF2-40B4-BE49-F238E27FC236}">
                <a16:creationId xmlns:a16="http://schemas.microsoft.com/office/drawing/2014/main" id="{500BDCFE-D020-4692-8BCB-793B70D067DB}"/>
              </a:ext>
            </a:extLst>
          </p:cNvPr>
          <p:cNvSpPr txBox="1"/>
          <p:nvPr/>
        </p:nvSpPr>
        <p:spPr>
          <a:xfrm>
            <a:off x="3574473" y="264608"/>
            <a:ext cx="8287326" cy="5959452"/>
          </a:xfrm>
          <a:prstGeom prst="rect">
            <a:avLst/>
          </a:prstGeom>
          <a:noFill/>
        </p:spPr>
        <p:txBody>
          <a:bodyPr wrap="square">
            <a:spAutoFit/>
          </a:bodyPr>
          <a:lstStyle/>
          <a:p>
            <a:pPr algn="just">
              <a:lnSpc>
                <a:spcPct val="150000"/>
              </a:lnSpc>
            </a:pPr>
            <a:r>
              <a:rPr lang="zh-CN" altLang="en-US" sz="1600" b="1" kern="100" dirty="0">
                <a:effectLst/>
                <a:latin typeface="Calibri" panose="020F0502020204030204" pitchFamily="34" charset="0"/>
                <a:ea typeface="宋体" panose="02010600030101010101" pitchFamily="2" charset="-122"/>
                <a:cs typeface="Times New Roman" panose="02020603050405020304" pitchFamily="18" charset="0"/>
              </a:rPr>
              <a:t>卸火车入场事件流（部分）</a:t>
            </a:r>
            <a:endParaRPr lang="en-US" alt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货主货代</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在</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网上受理平台</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办理</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卸火车计划</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平台自动为其</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生成</a:t>
            </a:r>
            <a:r>
              <a:rPr lang="zh-CN" altLang="en-US" sz="1600" kern="100" dirty="0">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虚拟车次</a:t>
            </a:r>
            <a:r>
              <a:rPr lang="en-US"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H</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，并将</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集疏运方式</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设置为</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铁路运输</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，货主货代</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需要确定</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“是否</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陆海新通道</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是</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”代表</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海铁</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否</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”代表</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非海铁</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平台自动将“</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卸火车计划</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传输至</a:t>
            </a:r>
            <a:r>
              <a:rPr lang="en-US"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TOS</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，由</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值班主任</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受理审核</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新增</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车次计划</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TOS</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自动为其</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生成</a:t>
            </a:r>
            <a:r>
              <a:rPr lang="zh-CN" altLang="en-US" sz="1600" kern="100" dirty="0">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虚拟车次</a:t>
            </a:r>
            <a:r>
              <a:rPr lang="en-US"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T</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、码头值班主任通知货主货代，由货主货代在</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网上受理平台将</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虚拟车次</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T</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绑定</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到</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虚拟车次</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H</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”的“</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卸火车计划</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并</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导入</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卡号</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箱号</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等信息生成</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卸</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火车</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资料</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4</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码头值班主任通知码头现场安排相关</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机械</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作业。</a:t>
            </a:r>
          </a:p>
          <a:p>
            <a:pPr algn="just">
              <a:lnSpc>
                <a:spcPct val="150000"/>
              </a:lnSpc>
            </a:pP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火车</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抵港后，</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中控</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员确认到站，机械工班出勤，卸火车开工作业。</a:t>
            </a:r>
          </a:p>
          <a:p>
            <a:pPr algn="just">
              <a:lnSpc>
                <a:spcPct val="150000"/>
              </a:lnSpc>
            </a:pP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7</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、中控发送</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作业指令</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给到所有已</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出勤机械</a:t>
            </a:r>
            <a:r>
              <a:rPr lang="zh-CN" altLang="en-US" sz="1600" kern="100" dirty="0">
                <a:highlight>
                  <a:srgbClr val="FFFF00"/>
                </a:highlight>
                <a:latin typeface="Calibri" panose="020F0502020204030204" pitchFamily="34" charset="0"/>
                <a:ea typeface="宋体" panose="02010600030101010101" pitchFamily="2" charset="-122"/>
                <a:cs typeface="Times New Roman" panose="02020603050405020304" pitchFamily="18" charset="0"/>
              </a:rPr>
              <a:t>终端</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sz="16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8</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集卡司机</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抵达</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火车作业平台</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站台叉车</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司机</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用终端进行卸火车确认</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9</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、集卡司机着箱后抵达</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目的箱位</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1600" kern="100" dirty="0">
                <a:highlight>
                  <a:srgbClr val="FFFF00"/>
                </a:highlight>
                <a:latin typeface="Calibri" panose="020F0502020204030204" pitchFamily="34" charset="0"/>
                <a:ea typeface="宋体" panose="02010600030101010101" pitchFamily="2" charset="-122"/>
                <a:cs typeface="Times New Roman" panose="02020603050405020304" pitchFamily="18" charset="0"/>
              </a:rPr>
              <a:t>堆场</a:t>
            </a:r>
            <a:r>
              <a:rPr lang="zh-CN" altLang="en-US"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叉车</a:t>
            </a:r>
            <a:r>
              <a:rPr lang="zh-CN" altLang="zh-CN" sz="16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司机</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用终端进行收箱确认。</a:t>
            </a:r>
          </a:p>
          <a:p>
            <a:pPr algn="just">
              <a:lnSpc>
                <a:spcPct val="150000"/>
              </a:lnSpc>
            </a:pP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10</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、卸箱作业完成后，值班主任确认是否作业完成，中控对卸火车作业进行完工。</a:t>
            </a:r>
          </a:p>
          <a:p>
            <a:pPr algn="just">
              <a:lnSpc>
                <a:spcPct val="150000"/>
              </a:lnSpc>
            </a:pP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11</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、火车正式离港后，中控进行火车离站确认。</a:t>
            </a:r>
          </a:p>
          <a:p>
            <a:pPr algn="just">
              <a:lnSpc>
                <a:spcPct val="150000"/>
              </a:lnSpc>
            </a:pP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12</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、卸火车流程结束</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。非海铁业务流程结束，</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海铁业务继续后续装船流程。</a:t>
            </a:r>
          </a:p>
        </p:txBody>
      </p:sp>
      <p:sp>
        <p:nvSpPr>
          <p:cNvPr id="13" name="文本框 12">
            <a:extLst>
              <a:ext uri="{FF2B5EF4-FFF2-40B4-BE49-F238E27FC236}">
                <a16:creationId xmlns:a16="http://schemas.microsoft.com/office/drawing/2014/main" id="{B4A692C1-8902-40E4-B0F3-757CB8024F5F}"/>
              </a:ext>
            </a:extLst>
          </p:cNvPr>
          <p:cNvSpPr txBox="1"/>
          <p:nvPr/>
        </p:nvSpPr>
        <p:spPr>
          <a:xfrm>
            <a:off x="0" y="6581462"/>
            <a:ext cx="12192000" cy="261610"/>
          </a:xfrm>
          <a:prstGeom prst="rect">
            <a:avLst/>
          </a:prstGeom>
          <a:noFill/>
        </p:spPr>
        <p:txBody>
          <a:bodyPr wrap="square" rtlCol="0">
            <a:spAutoFit/>
          </a:bodyPr>
          <a:lstStyle/>
          <a:p>
            <a:r>
              <a:rPr lang="zh-CN" altLang="en-US" sz="1100" dirty="0"/>
              <a:t>注：看出蹊跷了？对了，本用例是折中下来的方案，现实不追求尽善尽美。</a:t>
            </a:r>
          </a:p>
        </p:txBody>
      </p:sp>
    </p:spTree>
    <p:extLst>
      <p:ext uri="{BB962C8B-B14F-4D97-AF65-F5344CB8AC3E}">
        <p14:creationId xmlns:p14="http://schemas.microsoft.com/office/powerpoint/2010/main" val="196278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855EEAC-6346-4827-AAFC-6F8FA284AA58}"/>
              </a:ext>
            </a:extLst>
          </p:cNvPr>
          <p:cNvSpPr>
            <a:spLocks noGrp="1"/>
          </p:cNvSpPr>
          <p:nvPr>
            <p:ph type="title"/>
          </p:nvPr>
        </p:nvSpPr>
        <p:spPr>
          <a:xfrm>
            <a:off x="838200" y="365125"/>
            <a:ext cx="10515600" cy="1325563"/>
          </a:xfrm>
        </p:spPr>
        <p:txBody>
          <a:bodyPr/>
          <a:lstStyle/>
          <a:p>
            <a:r>
              <a:rPr lang="zh-CN" altLang="en-US" dirty="0">
                <a:latin typeface="仿宋" panose="02010609060101010101" pitchFamily="49" charset="-122"/>
                <a:ea typeface="仿宋" panose="02010609060101010101" pitchFamily="49" charset="-122"/>
              </a:rPr>
              <a:t>概念类图演练</a:t>
            </a:r>
            <a:endParaRPr lang="zh-CN" altLang="en-US" dirty="0"/>
          </a:p>
        </p:txBody>
      </p:sp>
      <p:pic>
        <p:nvPicPr>
          <p:cNvPr id="4" name="图片 3">
            <a:extLst>
              <a:ext uri="{FF2B5EF4-FFF2-40B4-BE49-F238E27FC236}">
                <a16:creationId xmlns:a16="http://schemas.microsoft.com/office/drawing/2014/main" id="{1777670D-6FDE-4448-971B-9DBA8962454B}"/>
              </a:ext>
            </a:extLst>
          </p:cNvPr>
          <p:cNvPicPr>
            <a:picLocks noChangeAspect="1"/>
          </p:cNvPicPr>
          <p:nvPr/>
        </p:nvPicPr>
        <p:blipFill>
          <a:blip r:embed="rId2"/>
          <a:stretch>
            <a:fillRect/>
          </a:stretch>
        </p:blipFill>
        <p:spPr>
          <a:xfrm>
            <a:off x="1691640" y="1548822"/>
            <a:ext cx="8808720" cy="5219700"/>
          </a:xfrm>
          <a:prstGeom prst="rect">
            <a:avLst/>
          </a:prstGeom>
        </p:spPr>
      </p:pic>
      <p:sp>
        <p:nvSpPr>
          <p:cNvPr id="7" name="文本框 6">
            <a:extLst>
              <a:ext uri="{FF2B5EF4-FFF2-40B4-BE49-F238E27FC236}">
                <a16:creationId xmlns:a16="http://schemas.microsoft.com/office/drawing/2014/main" id="{5B994314-9337-4B7B-B550-7639DDF6BCB1}"/>
              </a:ext>
            </a:extLst>
          </p:cNvPr>
          <p:cNvSpPr txBox="1"/>
          <p:nvPr/>
        </p:nvSpPr>
        <p:spPr>
          <a:xfrm>
            <a:off x="0" y="6581462"/>
            <a:ext cx="12192000" cy="261610"/>
          </a:xfrm>
          <a:prstGeom prst="rect">
            <a:avLst/>
          </a:prstGeom>
          <a:noFill/>
        </p:spPr>
        <p:txBody>
          <a:bodyPr wrap="square" rtlCol="0">
            <a:spAutoFit/>
          </a:bodyPr>
          <a:lstStyle/>
          <a:p>
            <a:r>
              <a:rPr lang="zh-CN" altLang="en-US" sz="1100" dirty="0"/>
              <a:t>注：</a:t>
            </a:r>
            <a:r>
              <a:rPr lang="en-US" altLang="zh-CN" sz="1100" dirty="0"/>
              <a:t>+</a:t>
            </a:r>
            <a:r>
              <a:rPr lang="zh-CN" altLang="en-US" sz="1100" dirty="0"/>
              <a:t>代表公开，</a:t>
            </a:r>
            <a:r>
              <a:rPr lang="en-US" altLang="zh-CN" sz="1100" dirty="0"/>
              <a:t>-</a:t>
            </a:r>
            <a:r>
              <a:rPr lang="zh-CN" altLang="en-US" sz="1100" dirty="0"/>
              <a:t>代表私有；</a:t>
            </a:r>
            <a:r>
              <a:rPr lang="en-US" altLang="zh-CN" sz="1100" dirty="0"/>
              <a:t>c</a:t>
            </a:r>
            <a:r>
              <a:rPr lang="zh-CN" altLang="en-US" sz="1100" dirty="0"/>
              <a:t>代表生成后只读；</a:t>
            </a:r>
            <a:r>
              <a:rPr lang="en-US" altLang="zh-CN" sz="1100" dirty="0"/>
              <a:t>r</a:t>
            </a:r>
            <a:r>
              <a:rPr lang="zh-CN" altLang="en-US" sz="1100" dirty="0"/>
              <a:t>代表只读只能被自己更新。</a:t>
            </a:r>
          </a:p>
        </p:txBody>
      </p:sp>
    </p:spTree>
    <p:extLst>
      <p:ext uri="{BB962C8B-B14F-4D97-AF65-F5344CB8AC3E}">
        <p14:creationId xmlns:p14="http://schemas.microsoft.com/office/powerpoint/2010/main" val="62435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A27DD81-A1FA-4D4E-8F9B-0E1AF4412317}"/>
              </a:ext>
            </a:extLst>
          </p:cNvPr>
          <p:cNvSpPr txBox="1"/>
          <p:nvPr/>
        </p:nvSpPr>
        <p:spPr>
          <a:xfrm>
            <a:off x="3048000" y="2365183"/>
            <a:ext cx="6096000" cy="2127634"/>
          </a:xfrm>
          <a:prstGeom prst="rect">
            <a:avLst/>
          </a:prstGeom>
          <a:noFill/>
        </p:spPr>
        <p:txBody>
          <a:bodyPr wrap="square">
            <a:spAutoFit/>
          </a:bodyPr>
          <a:lstStyle/>
          <a:p>
            <a:pPr>
              <a:lnSpc>
                <a:spcPct val="150000"/>
              </a:lnSpc>
            </a:pPr>
            <a:r>
              <a:rPr lang="zh-CN" altLang="en-US" b="0" i="0" dirty="0">
                <a:solidFill>
                  <a:srgbClr val="000000"/>
                </a:solidFill>
                <a:effectLst/>
                <a:latin typeface="Consolas" panose="020B0609020204030204" pitchFamily="49" charset="0"/>
              </a:rPr>
              <a:t>没有所谓唯一正确的领域模型。所有模型都是对我们试图要理解的领域的近似。领域模型主要是在特定群体中用于理解和沟通的工具。有效的领域模型捕获了当前需求语境下的本质抽象和理解领域所需要的信息，并且可以帮助人们理解领域的概念、术语和关系。</a:t>
            </a:r>
            <a:endParaRPr lang="zh-CN" altLang="en-US" dirty="0"/>
          </a:p>
        </p:txBody>
      </p:sp>
    </p:spTree>
    <p:extLst>
      <p:ext uri="{BB962C8B-B14F-4D97-AF65-F5344CB8AC3E}">
        <p14:creationId xmlns:p14="http://schemas.microsoft.com/office/powerpoint/2010/main" val="274661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855EEAC-6346-4827-AAFC-6F8FA284AA58}"/>
              </a:ext>
            </a:extLst>
          </p:cNvPr>
          <p:cNvSpPr>
            <a:spLocks noGrp="1"/>
          </p:cNvSpPr>
          <p:nvPr>
            <p:ph type="title"/>
          </p:nvPr>
        </p:nvSpPr>
        <p:spPr>
          <a:xfrm>
            <a:off x="838200" y="365125"/>
            <a:ext cx="10515600" cy="1325563"/>
          </a:xfrm>
        </p:spPr>
        <p:txBody>
          <a:bodyPr/>
          <a:lstStyle/>
          <a:p>
            <a:r>
              <a:rPr lang="zh-CN" altLang="en-US" dirty="0">
                <a:latin typeface="仿宋" panose="02010609060101010101" pitchFamily="49" charset="-122"/>
                <a:ea typeface="仿宋" panose="02010609060101010101" pitchFamily="49" charset="-122"/>
              </a:rPr>
              <a:t>基本概念</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领域模型</a:t>
            </a:r>
            <a:endParaRPr lang="zh-CN" altLang="en-US" dirty="0"/>
          </a:p>
        </p:txBody>
      </p:sp>
      <p:sp>
        <p:nvSpPr>
          <p:cNvPr id="4" name="文本框 3">
            <a:extLst>
              <a:ext uri="{FF2B5EF4-FFF2-40B4-BE49-F238E27FC236}">
                <a16:creationId xmlns:a16="http://schemas.microsoft.com/office/drawing/2014/main" id="{9FFF0F5B-25DF-4603-8B9C-E29F19D803B5}"/>
              </a:ext>
            </a:extLst>
          </p:cNvPr>
          <p:cNvSpPr txBox="1"/>
          <p:nvPr/>
        </p:nvSpPr>
        <p:spPr>
          <a:xfrm>
            <a:off x="838200" y="1690688"/>
            <a:ext cx="10515600" cy="2124684"/>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b="0" i="0" dirty="0">
                <a:solidFill>
                  <a:srgbClr val="FF0000"/>
                </a:solidFill>
                <a:effectLst/>
                <a:latin typeface="Helvetica" panose="020B0504020202030204" pitchFamily="34" charset="0"/>
              </a:rPr>
              <a:t>领域模型是描述业务领域（业务实体）的静态结构。</a:t>
            </a:r>
            <a:endParaRPr lang="zh-CN" altLang="en-US" b="0" i="0" dirty="0">
              <a:solidFill>
                <a:srgbClr val="000000"/>
              </a:solidFill>
              <a:effectLst/>
              <a:latin typeface="Helvetica" panose="020B0504020202030204" pitchFamily="34" charset="0"/>
            </a:endParaRPr>
          </a:p>
          <a:p>
            <a:pPr marL="285750" indent="-285750">
              <a:lnSpc>
                <a:spcPct val="150000"/>
              </a:lnSpc>
              <a:buFont typeface="Wingdings" panose="05000000000000000000" pitchFamily="2" charset="2"/>
              <a:buChar char="u"/>
            </a:pPr>
            <a:r>
              <a:rPr lang="zh-CN" altLang="en-US" b="0" i="0" dirty="0">
                <a:solidFill>
                  <a:srgbClr val="000000"/>
                </a:solidFill>
                <a:effectLst/>
                <a:latin typeface="verdana" panose="020B0604030504040204" pitchFamily="34" charset="0"/>
              </a:rPr>
              <a:t>领域模型是一个分析模型，是需求分析人员与用户交流的有力工具，是彼此交流的语言。领域模型帮助系统分析人员、用户认识现实业务的工具，它是需求分析的产物，与问题域相关。</a:t>
            </a:r>
            <a:endParaRPr lang="en-US" altLang="zh-CN" b="0" i="0" dirty="0">
              <a:solidFill>
                <a:srgbClr val="000000"/>
              </a:solidFill>
              <a:effectLst/>
              <a:latin typeface="verdana" panose="020B0604030504040204" pitchFamily="34" charset="0"/>
            </a:endParaRPr>
          </a:p>
          <a:p>
            <a:pPr marL="285750" indent="-285750">
              <a:lnSpc>
                <a:spcPct val="150000"/>
              </a:lnSpc>
              <a:buFont typeface="Wingdings" panose="05000000000000000000" pitchFamily="2" charset="2"/>
              <a:buChar char="u"/>
            </a:pPr>
            <a:r>
              <a:rPr lang="zh-CN" altLang="en-US" b="0" i="0" dirty="0">
                <a:solidFill>
                  <a:srgbClr val="000000"/>
                </a:solidFill>
                <a:effectLst/>
                <a:latin typeface="verdana" panose="020B0604030504040204" pitchFamily="34" charset="0"/>
              </a:rPr>
              <a:t>领域模型的做法是，</a:t>
            </a:r>
            <a:r>
              <a:rPr lang="zh-CN" altLang="en-US" b="0" i="0" dirty="0">
                <a:solidFill>
                  <a:srgbClr val="000000"/>
                </a:solidFill>
                <a:effectLst/>
                <a:latin typeface="Helvetica" panose="020B0504020202030204" pitchFamily="34" charset="0"/>
              </a:rPr>
              <a:t>发掘</a:t>
            </a:r>
            <a:r>
              <a:rPr lang="zh-CN" altLang="en-US" b="0" i="0" dirty="0">
                <a:solidFill>
                  <a:srgbClr val="000000"/>
                </a:solidFill>
                <a:effectLst/>
                <a:latin typeface="verdana" panose="020B0604030504040204" pitchFamily="34" charset="0"/>
              </a:rPr>
              <a:t>需求用例中</a:t>
            </a:r>
            <a:r>
              <a:rPr lang="zh-CN" altLang="en-US" b="0" i="0" dirty="0">
                <a:solidFill>
                  <a:srgbClr val="000000"/>
                </a:solidFill>
                <a:effectLst/>
                <a:latin typeface="Helvetica" panose="020B0504020202030204" pitchFamily="34" charset="0"/>
              </a:rPr>
              <a:t>重要的业务领域概念，建立业务领域概念之间的关系。大白话就是，领域模型</a:t>
            </a:r>
            <a:r>
              <a:rPr lang="zh-CN" altLang="en-US" b="0" i="0" dirty="0">
                <a:solidFill>
                  <a:srgbClr val="000000"/>
                </a:solidFill>
                <a:effectLst/>
                <a:latin typeface="verdana" panose="020B0604030504040204" pitchFamily="34" charset="0"/>
              </a:rPr>
              <a:t>描述了涉及到业务的实体及其相互之间的关系。</a:t>
            </a:r>
            <a:endParaRPr lang="en-US" altLang="zh-CN" b="0" i="0" dirty="0">
              <a:solidFill>
                <a:srgbClr val="000000"/>
              </a:solidFill>
              <a:effectLst/>
              <a:latin typeface="verdana" panose="020B0604030504040204" pitchFamily="34" charset="0"/>
            </a:endParaRPr>
          </a:p>
        </p:txBody>
      </p:sp>
      <p:graphicFrame>
        <p:nvGraphicFramePr>
          <p:cNvPr id="3" name="图示 2">
            <a:extLst>
              <a:ext uri="{FF2B5EF4-FFF2-40B4-BE49-F238E27FC236}">
                <a16:creationId xmlns:a16="http://schemas.microsoft.com/office/drawing/2014/main" id="{900D91ED-9817-43C5-800C-CA56103BD5BC}"/>
              </a:ext>
            </a:extLst>
          </p:cNvPr>
          <p:cNvGraphicFramePr/>
          <p:nvPr>
            <p:extLst>
              <p:ext uri="{D42A27DB-BD31-4B8C-83A1-F6EECF244321}">
                <p14:modId xmlns:p14="http://schemas.microsoft.com/office/powerpoint/2010/main" val="2270955596"/>
              </p:ext>
            </p:extLst>
          </p:nvPr>
        </p:nvGraphicFramePr>
        <p:xfrm>
          <a:off x="2032000" y="4677784"/>
          <a:ext cx="8128000" cy="1178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797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855EEAC-6346-4827-AAFC-6F8FA284AA58}"/>
              </a:ext>
            </a:extLst>
          </p:cNvPr>
          <p:cNvSpPr>
            <a:spLocks noGrp="1"/>
          </p:cNvSpPr>
          <p:nvPr>
            <p:ph type="title"/>
          </p:nvPr>
        </p:nvSpPr>
        <p:spPr>
          <a:xfrm>
            <a:off x="838200" y="365125"/>
            <a:ext cx="10515600" cy="1325563"/>
          </a:xfrm>
        </p:spPr>
        <p:txBody>
          <a:bodyPr/>
          <a:lstStyle/>
          <a:p>
            <a:r>
              <a:rPr lang="zh-CN" altLang="en-US" dirty="0">
                <a:latin typeface="仿宋" panose="02010609060101010101" pitchFamily="49" charset="-122"/>
                <a:ea typeface="仿宋" panose="02010609060101010101" pitchFamily="49" charset="-122"/>
              </a:rPr>
              <a:t>建模方法</a:t>
            </a:r>
            <a:endParaRPr lang="zh-CN" altLang="en-US" dirty="0"/>
          </a:p>
        </p:txBody>
      </p:sp>
      <p:graphicFrame>
        <p:nvGraphicFramePr>
          <p:cNvPr id="2" name="图示 1">
            <a:extLst>
              <a:ext uri="{FF2B5EF4-FFF2-40B4-BE49-F238E27FC236}">
                <a16:creationId xmlns:a16="http://schemas.microsoft.com/office/drawing/2014/main" id="{1642D84C-5E4F-4111-B37E-FB254DA70E26}"/>
              </a:ext>
            </a:extLst>
          </p:cNvPr>
          <p:cNvGraphicFramePr/>
          <p:nvPr>
            <p:extLst>
              <p:ext uri="{D42A27DB-BD31-4B8C-83A1-F6EECF244321}">
                <p14:modId xmlns:p14="http://schemas.microsoft.com/office/powerpoint/2010/main" val="234904108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719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855EEAC-6346-4827-AAFC-6F8FA284AA58}"/>
              </a:ext>
            </a:extLst>
          </p:cNvPr>
          <p:cNvSpPr>
            <a:spLocks noGrp="1"/>
          </p:cNvSpPr>
          <p:nvPr>
            <p:ph type="title"/>
          </p:nvPr>
        </p:nvSpPr>
        <p:spPr>
          <a:xfrm>
            <a:off x="838200" y="365125"/>
            <a:ext cx="10515600" cy="1325563"/>
          </a:xfrm>
        </p:spPr>
        <p:txBody>
          <a:bodyPr/>
          <a:lstStyle/>
          <a:p>
            <a:r>
              <a:rPr lang="zh-CN" altLang="en-US" dirty="0">
                <a:latin typeface="仿宋" panose="02010609060101010101" pitchFamily="49" charset="-122"/>
                <a:ea typeface="仿宋" panose="02010609060101010101" pitchFamily="49" charset="-122"/>
              </a:rPr>
              <a:t>建模方法</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找名词</a:t>
            </a:r>
            <a:endParaRPr lang="zh-CN" altLang="en-US" dirty="0"/>
          </a:p>
        </p:txBody>
      </p:sp>
      <p:graphicFrame>
        <p:nvGraphicFramePr>
          <p:cNvPr id="4" name="图示 3">
            <a:extLst>
              <a:ext uri="{FF2B5EF4-FFF2-40B4-BE49-F238E27FC236}">
                <a16:creationId xmlns:a16="http://schemas.microsoft.com/office/drawing/2014/main" id="{7138262B-8A1D-4C36-98DA-CF7740478590}"/>
              </a:ext>
            </a:extLst>
          </p:cNvPr>
          <p:cNvGraphicFramePr/>
          <p:nvPr>
            <p:extLst>
              <p:ext uri="{D42A27DB-BD31-4B8C-83A1-F6EECF244321}">
                <p14:modId xmlns:p14="http://schemas.microsoft.com/office/powerpoint/2010/main" val="110181994"/>
              </p:ext>
            </p:extLst>
          </p:nvPr>
        </p:nvGraphicFramePr>
        <p:xfrm>
          <a:off x="2466109" y="2069379"/>
          <a:ext cx="7259782" cy="381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192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855EEAC-6346-4827-AAFC-6F8FA284AA58}"/>
              </a:ext>
            </a:extLst>
          </p:cNvPr>
          <p:cNvSpPr>
            <a:spLocks noGrp="1"/>
          </p:cNvSpPr>
          <p:nvPr>
            <p:ph type="title"/>
          </p:nvPr>
        </p:nvSpPr>
        <p:spPr>
          <a:xfrm>
            <a:off x="838200" y="365125"/>
            <a:ext cx="10515600" cy="1325563"/>
          </a:xfrm>
        </p:spPr>
        <p:txBody>
          <a:bodyPr/>
          <a:lstStyle/>
          <a:p>
            <a:r>
              <a:rPr lang="zh-CN" altLang="en-US" dirty="0">
                <a:latin typeface="仿宋" panose="02010609060101010101" pitchFamily="49" charset="-122"/>
                <a:ea typeface="仿宋" panose="02010609060101010101" pitchFamily="49" charset="-122"/>
              </a:rPr>
              <a:t>建模方法</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从用例中识别概念，</a:t>
            </a:r>
            <a:r>
              <a:rPr lang="zh-CN" altLang="en-US" b="0" i="0" dirty="0">
                <a:solidFill>
                  <a:srgbClr val="333333"/>
                </a:solidFill>
                <a:effectLst/>
                <a:latin typeface="verdana" panose="020B0604030504040204" pitchFamily="34" charset="0"/>
              </a:rPr>
              <a:t>尽量多</a:t>
            </a:r>
            <a:endParaRPr lang="zh-CN" altLang="en-US" dirty="0"/>
          </a:p>
        </p:txBody>
      </p:sp>
      <p:sp>
        <p:nvSpPr>
          <p:cNvPr id="5" name="文本框 4">
            <a:extLst>
              <a:ext uri="{FF2B5EF4-FFF2-40B4-BE49-F238E27FC236}">
                <a16:creationId xmlns:a16="http://schemas.microsoft.com/office/drawing/2014/main" id="{5F3C9941-81B4-41E3-8BF9-D72D736CEBF3}"/>
              </a:ext>
            </a:extLst>
          </p:cNvPr>
          <p:cNvSpPr txBox="1"/>
          <p:nvPr/>
        </p:nvSpPr>
        <p:spPr>
          <a:xfrm>
            <a:off x="838200" y="1690688"/>
            <a:ext cx="10587182" cy="2540183"/>
          </a:xfrm>
          <a:prstGeom prst="rect">
            <a:avLst/>
          </a:prstGeom>
          <a:noFill/>
        </p:spPr>
        <p:txBody>
          <a:bodyPr wrap="square">
            <a:spAutoFit/>
          </a:bodyPr>
          <a:lstStyle/>
          <a:p>
            <a:pPr algn="l">
              <a:lnSpc>
                <a:spcPct val="150000"/>
              </a:lnSpc>
            </a:pPr>
            <a:r>
              <a:rPr lang="en-US" altLang="zh-CN" b="0" i="0" dirty="0">
                <a:effectLst/>
                <a:latin typeface="verdana" panose="020B0604030504040204" pitchFamily="34" charset="0"/>
              </a:rPr>
              <a:t>1</a:t>
            </a:r>
            <a:r>
              <a:rPr lang="zh-CN" altLang="en-US" b="0" i="0" dirty="0">
                <a:effectLst/>
                <a:latin typeface="verdana" panose="020B0604030504040204" pitchFamily="34" charset="0"/>
              </a:rPr>
              <a:t>、用例描述中出现了</a:t>
            </a:r>
            <a:r>
              <a:rPr lang="zh-CN" altLang="en-US" b="0" i="0" dirty="0">
                <a:solidFill>
                  <a:schemeClr val="accent2"/>
                </a:solidFill>
                <a:effectLst/>
                <a:latin typeface="verdana" panose="020B0604030504040204" pitchFamily="34" charset="0"/>
              </a:rPr>
              <a:t>哪些实体</a:t>
            </a:r>
            <a:r>
              <a:rPr lang="en-US" altLang="zh-CN" b="0" i="0" dirty="0">
                <a:effectLst/>
                <a:latin typeface="verdana" panose="020B0604030504040204" pitchFamily="34" charset="0"/>
              </a:rPr>
              <a:t>?</a:t>
            </a:r>
          </a:p>
          <a:p>
            <a:pPr algn="l">
              <a:lnSpc>
                <a:spcPct val="150000"/>
              </a:lnSpc>
            </a:pPr>
            <a:r>
              <a:rPr lang="en-US" altLang="zh-CN" b="0" i="0" dirty="0">
                <a:effectLst/>
                <a:latin typeface="verdana" panose="020B0604030504040204" pitchFamily="34" charset="0"/>
              </a:rPr>
              <a:t>2</a:t>
            </a:r>
            <a:r>
              <a:rPr lang="zh-CN" altLang="en-US" b="0" i="0" dirty="0">
                <a:effectLst/>
                <a:latin typeface="verdana" panose="020B0604030504040204" pitchFamily="34" charset="0"/>
              </a:rPr>
              <a:t>、用例执行过程中会产生并存储</a:t>
            </a:r>
            <a:r>
              <a:rPr lang="zh-CN" altLang="en-US" b="0" i="0" dirty="0">
                <a:solidFill>
                  <a:schemeClr val="accent2"/>
                </a:solidFill>
                <a:effectLst/>
                <a:latin typeface="verdana" panose="020B0604030504040204" pitchFamily="34" charset="0"/>
              </a:rPr>
              <a:t>哪些信息</a:t>
            </a:r>
            <a:r>
              <a:rPr lang="en-US" altLang="zh-CN" b="0" i="0" dirty="0">
                <a:effectLst/>
                <a:latin typeface="verdana" panose="020B0604030504040204" pitchFamily="34" charset="0"/>
              </a:rPr>
              <a:t>?</a:t>
            </a:r>
          </a:p>
          <a:p>
            <a:pPr algn="l">
              <a:lnSpc>
                <a:spcPct val="150000"/>
              </a:lnSpc>
            </a:pPr>
            <a:r>
              <a:rPr lang="en-US" altLang="zh-CN" b="0" i="0" dirty="0">
                <a:effectLst/>
                <a:latin typeface="verdana" panose="020B0604030504040204" pitchFamily="34" charset="0"/>
              </a:rPr>
              <a:t>3</a:t>
            </a:r>
            <a:r>
              <a:rPr lang="zh-CN" altLang="en-US" b="0" i="0" dirty="0">
                <a:effectLst/>
                <a:latin typeface="verdana" panose="020B0604030504040204" pitchFamily="34" charset="0"/>
              </a:rPr>
              <a:t>、用例要求与之关联的每个角色的</a:t>
            </a:r>
            <a:r>
              <a:rPr lang="zh-CN" altLang="en-US" b="0" i="0" dirty="0">
                <a:solidFill>
                  <a:schemeClr val="accent2"/>
                </a:solidFill>
                <a:effectLst/>
                <a:latin typeface="verdana" panose="020B0604030504040204" pitchFamily="34" charset="0"/>
              </a:rPr>
              <a:t>输入是什么</a:t>
            </a:r>
            <a:r>
              <a:rPr lang="en-US" altLang="zh-CN" b="0" i="0" dirty="0">
                <a:effectLst/>
                <a:latin typeface="verdana" panose="020B0604030504040204" pitchFamily="34" charset="0"/>
              </a:rPr>
              <a:t>?</a:t>
            </a:r>
            <a:r>
              <a:rPr lang="zh-CN" altLang="en-US" b="0" i="0" dirty="0">
                <a:effectLst/>
                <a:latin typeface="verdana" panose="020B0604030504040204" pitchFamily="34" charset="0"/>
              </a:rPr>
              <a:t>输入可能是角色的属性，也有可能是单独的一个类。</a:t>
            </a:r>
          </a:p>
          <a:p>
            <a:pPr algn="l">
              <a:lnSpc>
                <a:spcPct val="150000"/>
              </a:lnSpc>
            </a:pPr>
            <a:r>
              <a:rPr lang="en-US" altLang="zh-CN" b="0" i="0" dirty="0">
                <a:effectLst/>
                <a:latin typeface="verdana" panose="020B0604030504040204" pitchFamily="34" charset="0"/>
              </a:rPr>
              <a:t>4</a:t>
            </a:r>
            <a:r>
              <a:rPr lang="zh-CN" altLang="en-US" b="0" i="0" dirty="0">
                <a:effectLst/>
                <a:latin typeface="verdana" panose="020B0604030504040204" pitchFamily="34" charset="0"/>
              </a:rPr>
              <a:t>、用例反馈与之关联的每个角色的</a:t>
            </a:r>
            <a:r>
              <a:rPr lang="zh-CN" altLang="en-US" b="0" i="0" dirty="0">
                <a:solidFill>
                  <a:schemeClr val="accent2"/>
                </a:solidFill>
                <a:effectLst/>
                <a:latin typeface="verdana" panose="020B0604030504040204" pitchFamily="34" charset="0"/>
              </a:rPr>
              <a:t>输出是什么</a:t>
            </a:r>
            <a:r>
              <a:rPr lang="en-US" altLang="zh-CN" b="0" i="0" dirty="0">
                <a:effectLst/>
                <a:latin typeface="verdana" panose="020B0604030504040204" pitchFamily="34" charset="0"/>
              </a:rPr>
              <a:t>?</a:t>
            </a:r>
            <a:r>
              <a:rPr lang="zh-CN" altLang="en-US" b="0" i="0" dirty="0">
                <a:effectLst/>
                <a:latin typeface="verdana" panose="020B0604030504040204" pitchFamily="34" charset="0"/>
              </a:rPr>
              <a:t>首先确定该输出的责任实体，然后进一步确认输出是否需要识别为类。</a:t>
            </a:r>
          </a:p>
          <a:p>
            <a:pPr algn="l">
              <a:lnSpc>
                <a:spcPct val="150000"/>
              </a:lnSpc>
            </a:pPr>
            <a:r>
              <a:rPr lang="en-US" altLang="zh-CN" b="0" i="0" dirty="0">
                <a:effectLst/>
                <a:latin typeface="verdana" panose="020B0604030504040204" pitchFamily="34" charset="0"/>
              </a:rPr>
              <a:t>5</a:t>
            </a:r>
            <a:r>
              <a:rPr lang="zh-CN" altLang="en-US" b="0" i="0" dirty="0">
                <a:effectLst/>
                <a:latin typeface="verdana" panose="020B0604030504040204" pitchFamily="34" charset="0"/>
              </a:rPr>
              <a:t>、用例需要操作</a:t>
            </a:r>
            <a:r>
              <a:rPr lang="zh-CN" altLang="en-US" b="0" i="0" dirty="0">
                <a:solidFill>
                  <a:schemeClr val="accent2"/>
                </a:solidFill>
                <a:effectLst/>
                <a:latin typeface="verdana" panose="020B0604030504040204" pitchFamily="34" charset="0"/>
              </a:rPr>
              <a:t>哪些设备</a:t>
            </a:r>
            <a:r>
              <a:rPr lang="en-US" altLang="zh-CN" b="0" i="0" dirty="0">
                <a:effectLst/>
                <a:latin typeface="verdana" panose="020B0604030504040204" pitchFamily="34" charset="0"/>
              </a:rPr>
              <a:t>?</a:t>
            </a:r>
            <a:endParaRPr lang="zh-CN" altLang="en-US" b="0" i="0" dirty="0">
              <a:effectLst/>
              <a:latin typeface="verdana" panose="020B0604030504040204" pitchFamily="34" charset="0"/>
            </a:endParaRPr>
          </a:p>
        </p:txBody>
      </p:sp>
    </p:spTree>
    <p:extLst>
      <p:ext uri="{BB962C8B-B14F-4D97-AF65-F5344CB8AC3E}">
        <p14:creationId xmlns:p14="http://schemas.microsoft.com/office/powerpoint/2010/main" val="1942244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855EEAC-6346-4827-AAFC-6F8FA284AA58}"/>
              </a:ext>
            </a:extLst>
          </p:cNvPr>
          <p:cNvSpPr>
            <a:spLocks noGrp="1"/>
          </p:cNvSpPr>
          <p:nvPr>
            <p:ph type="title"/>
          </p:nvPr>
        </p:nvSpPr>
        <p:spPr>
          <a:xfrm>
            <a:off x="838200" y="365125"/>
            <a:ext cx="10515600" cy="1325563"/>
          </a:xfrm>
        </p:spPr>
        <p:txBody>
          <a:bodyPr/>
          <a:lstStyle/>
          <a:p>
            <a:r>
              <a:rPr lang="zh-CN" altLang="en-US" dirty="0">
                <a:latin typeface="仿宋" panose="02010609060101010101" pitchFamily="49" charset="-122"/>
                <a:ea typeface="仿宋" panose="02010609060101010101" pitchFamily="49" charset="-122"/>
              </a:rPr>
              <a:t>建模方法</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属性还是概念？</a:t>
            </a:r>
            <a:endParaRPr lang="zh-CN" altLang="en-US" dirty="0"/>
          </a:p>
        </p:txBody>
      </p:sp>
      <p:sp>
        <p:nvSpPr>
          <p:cNvPr id="5" name="文本框 4">
            <a:extLst>
              <a:ext uri="{FF2B5EF4-FFF2-40B4-BE49-F238E27FC236}">
                <a16:creationId xmlns:a16="http://schemas.microsoft.com/office/drawing/2014/main" id="{5F3C9941-81B4-41E3-8BF9-D72D736CEBF3}"/>
              </a:ext>
            </a:extLst>
          </p:cNvPr>
          <p:cNvSpPr txBox="1"/>
          <p:nvPr/>
        </p:nvSpPr>
        <p:spPr>
          <a:xfrm>
            <a:off x="838200" y="1690688"/>
            <a:ext cx="10587182" cy="1709186"/>
          </a:xfrm>
          <a:prstGeom prst="rect">
            <a:avLst/>
          </a:prstGeom>
          <a:noFill/>
        </p:spPr>
        <p:txBody>
          <a:bodyPr wrap="square">
            <a:spAutoFit/>
          </a:bodyPr>
          <a:lstStyle/>
          <a:p>
            <a:pPr algn="l">
              <a:lnSpc>
                <a:spcPct val="150000"/>
              </a:lnSpc>
            </a:pPr>
            <a:r>
              <a:rPr lang="zh-CN" altLang="en-US" b="0" i="0" dirty="0">
                <a:effectLst/>
                <a:latin typeface="verdana" panose="020B0604030504040204" pitchFamily="34" charset="0"/>
              </a:rPr>
              <a:t>有时很难决定是应该将一个特殊的信息作为一个类还是作为一个属性包含在领域模型中？此时，可以试着以下原则来判断：</a:t>
            </a:r>
            <a:endParaRPr lang="en-US" altLang="zh-CN" b="0" i="0" dirty="0">
              <a:effectLst/>
              <a:latin typeface="verdana" panose="020B0604030504040204" pitchFamily="34" charset="0"/>
            </a:endParaRPr>
          </a:p>
          <a:p>
            <a:pPr algn="l">
              <a:lnSpc>
                <a:spcPct val="150000"/>
              </a:lnSpc>
            </a:pPr>
            <a:endParaRPr lang="en-US" altLang="zh-CN" dirty="0">
              <a:latin typeface="verdana" panose="020B0604030504040204" pitchFamily="34" charset="0"/>
            </a:endParaRPr>
          </a:p>
          <a:p>
            <a:pPr algn="l">
              <a:lnSpc>
                <a:spcPct val="150000"/>
              </a:lnSpc>
            </a:pPr>
            <a:r>
              <a:rPr lang="en-US" altLang="zh-CN" b="0" i="0" dirty="0">
                <a:solidFill>
                  <a:srgbClr val="333333"/>
                </a:solidFill>
                <a:effectLst/>
                <a:latin typeface="verdana" panose="020B0604030504040204" pitchFamily="34" charset="0"/>
              </a:rPr>
              <a:t>			</a:t>
            </a:r>
            <a:r>
              <a:rPr lang="zh-CN" altLang="en-US" b="0" i="0" dirty="0">
                <a:solidFill>
                  <a:srgbClr val="333333"/>
                </a:solidFill>
                <a:effectLst/>
                <a:latin typeface="verdana" panose="020B0604030504040204" pitchFamily="34" charset="0"/>
              </a:rPr>
              <a:t>类可以是一种</a:t>
            </a:r>
            <a:r>
              <a:rPr lang="zh-CN" altLang="en-US" b="0" i="0" dirty="0">
                <a:solidFill>
                  <a:schemeClr val="accent2"/>
                </a:solidFill>
                <a:effectLst/>
                <a:latin typeface="verdana" panose="020B0604030504040204" pitchFamily="34" charset="0"/>
              </a:rPr>
              <a:t>标识、状态和行为</a:t>
            </a:r>
            <a:r>
              <a:rPr lang="zh-CN" altLang="en-US" b="0" i="0" dirty="0">
                <a:solidFill>
                  <a:srgbClr val="333333"/>
                </a:solidFill>
                <a:effectLst/>
                <a:latin typeface="verdana" panose="020B0604030504040204" pitchFamily="34" charset="0"/>
              </a:rPr>
              <a:t>，而属性</a:t>
            </a:r>
            <a:r>
              <a:rPr lang="zh-CN" altLang="en-US" dirty="0">
                <a:solidFill>
                  <a:srgbClr val="333333"/>
                </a:solidFill>
                <a:latin typeface="verdana" panose="020B0604030504040204" pitchFamily="34" charset="0"/>
              </a:rPr>
              <a:t>不是</a:t>
            </a:r>
            <a:r>
              <a:rPr lang="zh-CN" altLang="en-US" b="0" i="0" dirty="0">
                <a:solidFill>
                  <a:srgbClr val="333333"/>
                </a:solidFill>
                <a:effectLst/>
                <a:latin typeface="verdana" panose="020B0604030504040204" pitchFamily="34" charset="0"/>
              </a:rPr>
              <a:t>。</a:t>
            </a:r>
            <a:endParaRPr lang="zh-CN" altLang="en-US" b="0" i="0" dirty="0">
              <a:effectLst/>
              <a:latin typeface="verdana" panose="020B0604030504040204" pitchFamily="34" charset="0"/>
            </a:endParaRPr>
          </a:p>
        </p:txBody>
      </p:sp>
    </p:spTree>
    <p:extLst>
      <p:ext uri="{BB962C8B-B14F-4D97-AF65-F5344CB8AC3E}">
        <p14:creationId xmlns:p14="http://schemas.microsoft.com/office/powerpoint/2010/main" val="246385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855EEAC-6346-4827-AAFC-6F8FA284AA58}"/>
              </a:ext>
            </a:extLst>
          </p:cNvPr>
          <p:cNvSpPr>
            <a:spLocks noGrp="1"/>
          </p:cNvSpPr>
          <p:nvPr>
            <p:ph type="title"/>
          </p:nvPr>
        </p:nvSpPr>
        <p:spPr>
          <a:xfrm>
            <a:off x="838200" y="365125"/>
            <a:ext cx="10515600" cy="1325563"/>
          </a:xfrm>
        </p:spPr>
        <p:txBody>
          <a:bodyPr/>
          <a:lstStyle/>
          <a:p>
            <a:r>
              <a:rPr lang="zh-CN" altLang="en-US" dirty="0">
                <a:latin typeface="仿宋" panose="02010609060101010101" pitchFamily="49" charset="-122"/>
                <a:ea typeface="仿宋" panose="02010609060101010101" pitchFamily="49" charset="-122"/>
              </a:rPr>
              <a:t>建模方法</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连关系</a:t>
            </a:r>
            <a:endParaRPr lang="zh-CN" altLang="en-US" dirty="0"/>
          </a:p>
        </p:txBody>
      </p:sp>
      <p:graphicFrame>
        <p:nvGraphicFramePr>
          <p:cNvPr id="2" name="图示 1">
            <a:extLst>
              <a:ext uri="{FF2B5EF4-FFF2-40B4-BE49-F238E27FC236}">
                <a16:creationId xmlns:a16="http://schemas.microsoft.com/office/drawing/2014/main" id="{63ED71DB-3FFE-44A8-B2C4-900FD1DB4C22}"/>
              </a:ext>
            </a:extLst>
          </p:cNvPr>
          <p:cNvGraphicFramePr/>
          <p:nvPr>
            <p:extLst>
              <p:ext uri="{D42A27DB-BD31-4B8C-83A1-F6EECF244321}">
                <p14:modId xmlns:p14="http://schemas.microsoft.com/office/powerpoint/2010/main" val="3454171304"/>
              </p:ext>
            </p:extLst>
          </p:nvPr>
        </p:nvGraphicFramePr>
        <p:xfrm>
          <a:off x="2032000" y="1592984"/>
          <a:ext cx="8128000" cy="4899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177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855EEAC-6346-4827-AAFC-6F8FA284AA58}"/>
              </a:ext>
            </a:extLst>
          </p:cNvPr>
          <p:cNvSpPr>
            <a:spLocks noGrp="1"/>
          </p:cNvSpPr>
          <p:nvPr>
            <p:ph type="title"/>
          </p:nvPr>
        </p:nvSpPr>
        <p:spPr>
          <a:xfrm>
            <a:off x="838200" y="365125"/>
            <a:ext cx="10515600" cy="1325563"/>
          </a:xfrm>
        </p:spPr>
        <p:txBody>
          <a:bodyPr/>
          <a:lstStyle/>
          <a:p>
            <a:r>
              <a:rPr lang="zh-CN" altLang="en-US" dirty="0">
                <a:latin typeface="仿宋" panose="02010609060101010101" pitchFamily="49" charset="-122"/>
                <a:ea typeface="仿宋" panose="02010609060101010101" pitchFamily="49" charset="-122"/>
              </a:rPr>
              <a:t>建模方法</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关系大全</a:t>
            </a:r>
            <a:endParaRPr lang="zh-CN" altLang="en-US" dirty="0"/>
          </a:p>
        </p:txBody>
      </p:sp>
      <p:pic>
        <p:nvPicPr>
          <p:cNvPr id="1026" name="Picture 2">
            <a:extLst>
              <a:ext uri="{FF2B5EF4-FFF2-40B4-BE49-F238E27FC236}">
                <a16:creationId xmlns:a16="http://schemas.microsoft.com/office/drawing/2014/main" id="{6ADD921F-B589-4C96-8885-912D0CA2B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1346" y="1491672"/>
            <a:ext cx="6535707" cy="536632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A0F593A-B406-4E86-8DA4-BF8CC8C83038}"/>
              </a:ext>
            </a:extLst>
          </p:cNvPr>
          <p:cNvSpPr txBox="1"/>
          <p:nvPr/>
        </p:nvSpPr>
        <p:spPr>
          <a:xfrm>
            <a:off x="0" y="6581462"/>
            <a:ext cx="12192000" cy="261610"/>
          </a:xfrm>
          <a:prstGeom prst="rect">
            <a:avLst/>
          </a:prstGeom>
          <a:noFill/>
        </p:spPr>
        <p:txBody>
          <a:bodyPr wrap="square" rtlCol="0">
            <a:spAutoFit/>
          </a:bodyPr>
          <a:lstStyle/>
          <a:p>
            <a:r>
              <a:rPr lang="zh-CN" altLang="en-US" sz="1100" dirty="0"/>
              <a:t>注：这个是借用</a:t>
            </a:r>
            <a:r>
              <a:rPr lang="en-US" altLang="zh-CN" sz="1100" dirty="0"/>
              <a:t>UML</a:t>
            </a:r>
            <a:r>
              <a:rPr lang="zh-CN" altLang="en-US" sz="1100" dirty="0"/>
              <a:t>类图，注意与概念类图的区别。</a:t>
            </a:r>
          </a:p>
        </p:txBody>
      </p:sp>
    </p:spTree>
    <p:extLst>
      <p:ext uri="{BB962C8B-B14F-4D97-AF65-F5344CB8AC3E}">
        <p14:creationId xmlns:p14="http://schemas.microsoft.com/office/powerpoint/2010/main" val="124640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855EEAC-6346-4827-AAFC-6F8FA284AA58}"/>
              </a:ext>
            </a:extLst>
          </p:cNvPr>
          <p:cNvSpPr>
            <a:spLocks noGrp="1"/>
          </p:cNvSpPr>
          <p:nvPr>
            <p:ph type="title"/>
          </p:nvPr>
        </p:nvSpPr>
        <p:spPr>
          <a:xfrm>
            <a:off x="838200" y="365125"/>
            <a:ext cx="10515600" cy="1325563"/>
          </a:xfrm>
        </p:spPr>
        <p:txBody>
          <a:bodyPr/>
          <a:lstStyle/>
          <a:p>
            <a:r>
              <a:rPr lang="zh-CN" altLang="en-US" dirty="0">
                <a:latin typeface="仿宋" panose="02010609060101010101" pitchFamily="49" charset="-122"/>
                <a:ea typeface="仿宋" panose="02010609060101010101" pitchFamily="49" charset="-122"/>
              </a:rPr>
              <a:t>建模方法</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识别关联的方法</a:t>
            </a:r>
            <a:endParaRPr lang="zh-CN" altLang="en-US" dirty="0"/>
          </a:p>
        </p:txBody>
      </p:sp>
      <p:pic>
        <p:nvPicPr>
          <p:cNvPr id="3" name="图片 2">
            <a:extLst>
              <a:ext uri="{FF2B5EF4-FFF2-40B4-BE49-F238E27FC236}">
                <a16:creationId xmlns:a16="http://schemas.microsoft.com/office/drawing/2014/main" id="{0285DD93-B7C7-4D21-849C-6DDF61CE5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0508" y="1690688"/>
            <a:ext cx="5070983" cy="4645824"/>
          </a:xfrm>
          <a:prstGeom prst="rect">
            <a:avLst/>
          </a:prstGeom>
        </p:spPr>
      </p:pic>
    </p:spTree>
    <p:extLst>
      <p:ext uri="{BB962C8B-B14F-4D97-AF65-F5344CB8AC3E}">
        <p14:creationId xmlns:p14="http://schemas.microsoft.com/office/powerpoint/2010/main" val="25047778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1387</Words>
  <Application>Microsoft Office PowerPoint</Application>
  <PresentationFormat>宽屏</PresentationFormat>
  <Paragraphs>75</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等线 Light</vt:lpstr>
      <vt:lpstr>仿宋</vt:lpstr>
      <vt:lpstr>Arial</vt:lpstr>
      <vt:lpstr>Calibri</vt:lpstr>
      <vt:lpstr>Consolas</vt:lpstr>
      <vt:lpstr>Helvetica</vt:lpstr>
      <vt:lpstr>verdana</vt:lpstr>
      <vt:lpstr>Wingdings</vt:lpstr>
      <vt:lpstr>Office 主题​​</vt:lpstr>
      <vt:lpstr>详细需求分析报告</vt:lpstr>
      <vt:lpstr>基本概念——领域模型</vt:lpstr>
      <vt:lpstr>建模方法</vt:lpstr>
      <vt:lpstr>建模方法——找名词</vt:lpstr>
      <vt:lpstr>建模方法——从用例中识别概念，尽量多</vt:lpstr>
      <vt:lpstr>建模方法——属性还是概念？</vt:lpstr>
      <vt:lpstr>建模方法——连关系</vt:lpstr>
      <vt:lpstr>建模方法——关系大全</vt:lpstr>
      <vt:lpstr>建模方法——识别关联的方法</vt:lpstr>
      <vt:lpstr>建模方法——建立关联的原则</vt:lpstr>
      <vt:lpstr>建模方法——加属性</vt:lpstr>
      <vt:lpstr>建模方法——属性的识别</vt:lpstr>
      <vt:lpstr>PowerPoint 演示文稿</vt:lpstr>
      <vt:lpstr>业务场景</vt:lpstr>
      <vt:lpstr>概念类图演练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详细需求分析报告</dc:title>
  <dc:creator>w m</dc:creator>
  <cp:lastModifiedBy>w m</cp:lastModifiedBy>
  <cp:revision>218</cp:revision>
  <dcterms:created xsi:type="dcterms:W3CDTF">2023-04-12T00:31:06Z</dcterms:created>
  <dcterms:modified xsi:type="dcterms:W3CDTF">2023-04-14T09:02:49Z</dcterms:modified>
</cp:coreProperties>
</file>