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83" r:id="rId44"/>
    <p:sldId id="301" r:id="rId45"/>
    <p:sldId id="302" r:id="rId46"/>
    <p:sldId id="29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m" initials="wm" lastIdx="1" clrIdx="0">
    <p:extLst>
      <p:ext uri="{19B8F6BF-5375-455C-9EA6-DF929625EA0E}">
        <p15:presenceInfo xmlns:p15="http://schemas.microsoft.com/office/powerpoint/2012/main" userId="2ec630cb98909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8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outlineViewPr>
    <p:cViewPr>
      <p:scale>
        <a:sx n="33" d="100"/>
        <a:sy n="33" d="100"/>
      </p:scale>
      <p:origin x="0" y="-59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53E4B-6CE3-468B-AF2B-6A4B4539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0C900-F0CD-4A11-8D8E-175C72D25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F8305-2549-456C-A748-8AFE3B88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73470-78DC-4500-A823-CA0BC0E1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DD7EE-D045-48E5-8D3E-0168E6B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4BAC1-D4A0-4AA6-867C-4BC8D70B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9967E-56E7-4EFA-8898-22743427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394CF-BBD3-4262-9443-5DE2F04A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838D6-B177-4ACF-A241-ADB68ADA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8B870-355F-4FA4-925F-A425A90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0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F9EEA-ACCA-4E5A-946D-5BF6C297D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3277F-0A56-48D1-86C2-B3AC6689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5B707-BCAF-4887-A60F-5F71C907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B5877-95FA-416E-8015-34BDC522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08282-1EC9-4B28-BA7F-88C18F3C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DFDF-027C-45E9-8EB1-FC5C847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43C12-F6C3-492C-B7B4-953A5A21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55D3A-020F-4AC5-9244-1055BC9A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85FBA-2A8B-4E1F-BCC5-E7F4050C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E2DA5-C39F-4F0F-BE3E-D2A8BB2D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6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0EF8F-D278-41A8-B14C-678D4A2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DD34F-8C37-4CDD-8B5F-09A7388C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2CD9B-6385-4DBC-967A-28269E54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57313-3F9B-4792-8531-126F67CF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B5032-7366-4D7F-9E6D-36EE187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C303-464F-49FD-9A1C-0414C6C1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3CEC4-5015-4C06-BA89-A0C60DB45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07FBC-45D8-4095-988B-227FB883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6F7E3-D75E-4456-A812-4C25529D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31915-8CBE-468B-B064-1A17337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A4687-8462-4836-B24E-7164AB34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EA5C7-D68F-4E05-B0CE-0F541B4B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CE1DF-7B1F-4AE6-89AC-269E66DDA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4AB28-1A7E-4E5B-87CC-E58E16DA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C0511-5ADD-4AAB-908F-536B5005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1C39F-3650-492E-9314-93C9AEA37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451E2-BD5F-4A02-93A4-DD31BF73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94F31-BC6C-4444-9F1E-CE315E05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A2B54-558C-4001-BEDD-99FF6DD0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1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F871-B112-4A91-BB32-D53F519B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FC4E1-CE81-445B-84AF-4AAA50EF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AF54FA-D27D-497C-B999-5F73302D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CDAB35-F731-40A7-B6DA-26E31F64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7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EC6F7-F7E3-4C2B-AEAB-7BBBAB6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2847B-CF01-467B-9DDC-2ED5721C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32822-586C-43FC-B7A8-5A68DBF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7028-E4A5-4CDE-BCAB-44FCBEF0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26997-03C1-47D4-8619-1F3BCDDB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E2577-3991-4D99-BFDA-747057B6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FDE48-65C8-4B50-A36A-019C7A76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27EFD-E75D-4382-9012-5ED3F36B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E7ED9-E712-440B-9821-CCC7DFE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9EBDF-932C-4B71-8A97-C51C0C14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B72CB5-DC59-4E38-B48D-67D39FE39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8B06F-3174-4BD0-9104-C0DD5B06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8EB7B-AAA4-40DD-BCFD-A4DEE9DC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881B4-5D04-4DB6-A732-15D99BF2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DE691-7AE8-47D8-B5BA-4A7FCEC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6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92E9F7-44DB-430A-A22B-FA6769FB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F7156-FB58-453F-9204-DE6D03E3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63F7B-C4EB-4C77-8180-1F7325639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F4A6-68A2-45BB-AF71-8C25D4A8E9C5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3981D-AD5E-4741-BEEB-EB0FE0DE3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48CAD-D6E4-48A6-BF74-B5206AAE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057E-8575-48A4-AE9F-B01F519A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0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9D142FA-B39F-44A2-A6A6-7963B7F93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详细需求分析报告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60A4A71-FF45-40B1-B679-45709F9B6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作业指导书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6BA180-E319-4D52-88EC-31680E185CE6}"/>
              </a:ext>
            </a:extLst>
          </p:cNvPr>
          <p:cNvSpPr txBox="1"/>
          <p:nvPr/>
        </p:nvSpPr>
        <p:spPr>
          <a:xfrm>
            <a:off x="0" y="424525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[</a:t>
            </a:r>
            <a:r>
              <a:rPr lang="zh-CN" altLang="en-US" dirty="0"/>
              <a:t>计算机软件及应用</a:t>
            </a:r>
            <a:r>
              <a:rPr lang="en-US" altLang="zh-CN" dirty="0"/>
              <a:t>]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章状态图</a:t>
            </a:r>
          </a:p>
        </p:txBody>
      </p:sp>
    </p:spTree>
    <p:extLst>
      <p:ext uri="{BB962C8B-B14F-4D97-AF65-F5344CB8AC3E}">
        <p14:creationId xmlns:p14="http://schemas.microsoft.com/office/powerpoint/2010/main" val="328538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2E76A-6B46-4748-AA3F-FE43534CC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559821"/>
            <a:ext cx="7620660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3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03DBD8-C324-46FD-A242-A46BC067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8873"/>
            <a:ext cx="7605419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6D8A3E-9694-4722-AF53-5CA3CB38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49" y="578873"/>
            <a:ext cx="7635902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5DC153-BE08-4BF6-B9C0-E030CCFB0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67442"/>
            <a:ext cx="7605419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1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44C7D2-8BC7-40EB-8757-02D8635A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59" y="578873"/>
            <a:ext cx="7628281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1B6D8F-EA39-4F56-893E-676C6EAB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86493"/>
            <a:ext cx="7613040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AEF2AC-20B8-4877-884F-B83156326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21" y="582683"/>
            <a:ext cx="758255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1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9360A6-EFEE-40C9-95A2-3D9D643C3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567442"/>
            <a:ext cx="7620660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7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9AE892-CCF0-4152-B3E3-1EED881F7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75062"/>
            <a:ext cx="7613040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FEF7BC-7232-436E-8F72-FBCC41FC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5062"/>
            <a:ext cx="7605419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23D790-5F48-4A2B-9B4E-853D61D5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8873"/>
            <a:ext cx="7605419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A77082-EF48-46DA-B172-F83C8CDF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563631"/>
            <a:ext cx="7597798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A5CEBE-9419-4ED4-B4DA-32B122AA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21" y="582683"/>
            <a:ext cx="758255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3CCEFF-AD55-4FF2-92BE-1A626DDAB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1252"/>
            <a:ext cx="7605419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5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933417-40F6-4498-ACC0-BC839ED3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582683"/>
            <a:ext cx="7620660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4AB550-4223-4BBC-BCE3-409943EA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63631"/>
            <a:ext cx="7613040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43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436D64-23D7-4794-BE54-8852A2678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2" y="567442"/>
            <a:ext cx="7574936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60ABF2-8E02-4242-AAD6-DCD20B0A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82683"/>
            <a:ext cx="7613040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051A94-6F79-417C-B651-63903962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3" y="582683"/>
            <a:ext cx="7544454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0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8A2FE8-D3DC-4E5E-8C2E-8B4B9C34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82683"/>
            <a:ext cx="7613040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6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12291C-B0D1-4244-B8BB-F3E97409C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1252"/>
            <a:ext cx="7605419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5E96AF-8936-4E0D-94EA-88AB7AF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567442"/>
            <a:ext cx="7620660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4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332089-6C5E-48C2-9CAF-B67D75FE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1252"/>
            <a:ext cx="7605419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7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F3F548-657B-4BF3-9B73-04D051E85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567442"/>
            <a:ext cx="7597798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76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3B17ED-1A17-48D4-BDDB-8517C41D0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5062"/>
            <a:ext cx="7605419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50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FE652EC-1575-4CF7-BC9E-4F80C732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75062"/>
            <a:ext cx="7590178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8FB588-E86E-490D-B5D3-B925A757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67442"/>
            <a:ext cx="7590178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86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CCCFF2-77B4-49E4-AD58-74990694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75062"/>
            <a:ext cx="7590178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5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8F3F61-91AF-4552-B172-13F87102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71252"/>
            <a:ext cx="7605419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11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A5CF62-BB24-42F7-8B5B-3D56BE21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563631"/>
            <a:ext cx="7597798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1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240496-4356-4627-920F-A1965A7D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63631"/>
            <a:ext cx="7613040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86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8B54BC-9283-4FDB-85CC-BD5C9AC42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559821"/>
            <a:ext cx="7605419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EC5A6C-FBE7-4CF1-A9D3-B2217808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567442"/>
            <a:ext cx="7597798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33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0EC5DA-B211-4788-B039-4796B459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71252"/>
            <a:ext cx="7590178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91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2F9A99-157C-4277-9A5A-7C4D6632D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78873"/>
            <a:ext cx="759017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47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F7A6FD-759E-4BAA-A08D-C4A4CD235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578873"/>
            <a:ext cx="759779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8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83002-272A-4402-9760-73EA63596CF1}"/>
              </a:ext>
            </a:extLst>
          </p:cNvPr>
          <p:cNvSpPr txBox="1"/>
          <p:nvPr/>
        </p:nvSpPr>
        <p:spPr>
          <a:xfrm>
            <a:off x="3177784" y="1730971"/>
            <a:ext cx="5836431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好啦，学到这里，是不是跃跃欲试了呢？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那就以“卸火车作业”为例，来做个练习吧！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79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855EEAC-6346-4827-AAFC-6F8FA28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4400" dirty="0">
                <a:latin typeface="仿宋" panose="02010609060101010101" pitchFamily="49" charset="-122"/>
                <a:ea typeface="仿宋" panose="02010609060101010101" pitchFamily="49" charset="-122"/>
              </a:rPr>
              <a:t>业务场景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D2852-F533-4C76-A466-100A6BBA484F}"/>
              </a:ext>
            </a:extLst>
          </p:cNvPr>
          <p:cNvSpPr txBox="1"/>
          <p:nvPr/>
        </p:nvSpPr>
        <p:spPr>
          <a:xfrm>
            <a:off x="3574473" y="264608"/>
            <a:ext cx="8287326" cy="595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卸火车入场事件流（部分）</a:t>
            </a:r>
            <a:endParaRPr lang="en-US" altLang="zh-CN" sz="1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、货主货代在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网上受理平台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办理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卸火车计划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平台自动为其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虚拟车次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”，并将“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集疏运方式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”设置为“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铁路运输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，货主货代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需要确定“是否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陆海新通道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”，“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”代表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海铁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否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”代表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非海铁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平台自动将“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卸火车计划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传输至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TOS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，由值班主任受理审核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车次计划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TOS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自动为其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虚拟车次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”。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、码头值班主任通知货主货代，由货主货代在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网上受理平台将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虚拟车次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虚拟车次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”的“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卸火车计划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1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卡号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箱号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”等信息生成“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卸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火车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资料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 。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码头值班主任通知码头现场安排相关机械作业。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、火车抵港后，中控员确认到站，机械工班出勤，卸火车开工作业。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、中控发送作业指令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给到所有已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出勤机械终端。</a:t>
            </a:r>
            <a:endParaRPr lang="en-US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集卡司机抵达火车作业平台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，站台叉车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司机用终端进行卸火车确认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、集卡司机着箱后抵达目的箱位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，堆场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叉车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司机用终端进行收箱确认。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、卸箱作业完成后，值班主任确认是否作业完成，中控对卸火车作业进行完工。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、火车正式离港后，中控进行火车离站确认。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、卸火车流程结束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。非海铁业务流程结束，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海铁业务继续后续装船流程。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BAEB35-1C3F-4737-9014-28882A06B535}"/>
              </a:ext>
            </a:extLst>
          </p:cNvPr>
          <p:cNvSpPr txBox="1"/>
          <p:nvPr/>
        </p:nvSpPr>
        <p:spPr>
          <a:xfrm>
            <a:off x="0" y="6581462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注：看出蹊跷了？对了，本用例是折中下来的方案，现实不追求尽善尽美。</a:t>
            </a:r>
          </a:p>
        </p:txBody>
      </p:sp>
    </p:spTree>
    <p:extLst>
      <p:ext uri="{BB962C8B-B14F-4D97-AF65-F5344CB8AC3E}">
        <p14:creationId xmlns:p14="http://schemas.microsoft.com/office/powerpoint/2010/main" val="196278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855EEAC-6346-4827-AAFC-6F8FA28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状态图演练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09C30-ED65-4E6E-A258-BE7C51FFA08E}"/>
              </a:ext>
            </a:extLst>
          </p:cNvPr>
          <p:cNvSpPr txBox="1"/>
          <p:nvPr/>
        </p:nvSpPr>
        <p:spPr>
          <a:xfrm>
            <a:off x="0" y="6581462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注：</a:t>
            </a:r>
            <a:r>
              <a:rPr lang="en-US" altLang="zh-CN" sz="1100" dirty="0"/>
              <a:t>VISIO</a:t>
            </a:r>
            <a:r>
              <a:rPr lang="zh-CN" altLang="en-US" sz="1100" dirty="0"/>
              <a:t>表现力弱了点，凑合看。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1F3F834-0104-4CB9-B1C3-FA20F00E5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665752"/>
              </p:ext>
            </p:extLst>
          </p:nvPr>
        </p:nvGraphicFramePr>
        <p:xfrm>
          <a:off x="4849091" y="192234"/>
          <a:ext cx="6234544" cy="6473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679680" imgH="13167360" progId="Visio.Drawing.15">
                  <p:embed/>
                </p:oleObj>
              </mc:Choice>
              <mc:Fallback>
                <p:oleObj name="Visio" r:id="rId2" imgW="12679680" imgH="131673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9091" y="192234"/>
                        <a:ext cx="6234544" cy="6473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35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985238-2BC1-44EE-8D64-BCE661321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78873"/>
            <a:ext cx="759017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69B699-82F3-49D9-AEE2-D660375EF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78873"/>
            <a:ext cx="759017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618E03-AFD0-4A53-A48A-ED266B91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75062"/>
            <a:ext cx="7613040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0184CA-8588-467E-A9D6-83EAE198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578873"/>
            <a:ext cx="759017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5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C5733F-1B61-4A44-86CE-15309D6C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575062"/>
            <a:ext cx="7620660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33D028-D816-4AE4-8F2B-27E69B8CF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567442"/>
            <a:ext cx="7613040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366</Words>
  <Application>Microsoft Office PowerPoint</Application>
  <PresentationFormat>宽屏</PresentationFormat>
  <Paragraphs>22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等线 Light</vt:lpstr>
      <vt:lpstr>仿宋</vt:lpstr>
      <vt:lpstr>Arial</vt:lpstr>
      <vt:lpstr>Calibri</vt:lpstr>
      <vt:lpstr>Office 主题​​</vt:lpstr>
      <vt:lpstr>Visio</vt:lpstr>
      <vt:lpstr>详细需求分析报告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业务场景</vt:lpstr>
      <vt:lpstr>状态图演练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详细需求分析报告</dc:title>
  <dc:creator>w m</dc:creator>
  <cp:lastModifiedBy>w m</cp:lastModifiedBy>
  <cp:revision>113</cp:revision>
  <dcterms:created xsi:type="dcterms:W3CDTF">2023-04-12T00:31:06Z</dcterms:created>
  <dcterms:modified xsi:type="dcterms:W3CDTF">2023-04-14T08:57:09Z</dcterms:modified>
</cp:coreProperties>
</file>