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2" r:id="rId8"/>
    <p:sldId id="263" r:id="rId9"/>
    <p:sldId id="265" r:id="rId10"/>
    <p:sldId id="273" r:id="rId11"/>
    <p:sldId id="260" r:id="rId12"/>
    <p:sldId id="267" r:id="rId13"/>
    <p:sldId id="269" r:id="rId14"/>
    <p:sldId id="271" r:id="rId15"/>
    <p:sldId id="270" r:id="rId16"/>
    <p:sldId id="272" r:id="rId17"/>
    <p:sldId id="277" r:id="rId18"/>
    <p:sldId id="274" r:id="rId19"/>
    <p:sldId id="268" r:id="rId20"/>
    <p:sldId id="275" r:id="rId21"/>
    <p:sldId id="276" r:id="rId22"/>
    <p:sldId id="278" r:id="rId23"/>
    <p:sldId id="266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166BE-C242-4E2F-82DB-C99419A80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A700EE-B782-4F63-8DD3-20BE3F6D9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4AB2D-93D1-4A84-9D6D-00F576B4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9BEDE-E938-4A63-8458-4E6E6B9E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03D09-AFE4-4AAB-A89E-A51571C3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F2170-7D40-4940-B444-7D67364E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C1C245-24E3-4A3B-85E5-FC09E6671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94DB9-394B-4C2D-BAB4-21231188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4C7C90-7196-4AB7-B8BF-AD1441EC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3113D-A759-42B3-8D15-AD6D2C81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9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86D75E-5D12-42F1-A7CA-34626D0DE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AAC4FB-8264-44C7-8F8F-AA85E2028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51589-8677-4A7D-9AF0-38951053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0CCF4-DEA4-42D4-83C9-628D2D91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E2058-07D6-42DA-885E-8CB3FEBE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05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A27BE-0689-458B-98B8-EDCB6EC9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529D0-4632-48C1-9319-0D109A4E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3B183-1F77-4D7F-9478-C01EF632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DE519-ED9D-409E-B0B0-D761B3F2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CF55F-0C71-4D7E-A33F-C0087A07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7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EA256-A391-46B9-AEA2-41E8B8F6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67BC73-6D58-4DE5-8A06-7E7147BE9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A619E-8C3D-48FB-935B-0AC0D5BF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DF71A0-737C-42B7-8E7D-1AF5B40D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EB6EB-06DB-41B8-BCBC-1F9EA061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1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A1545-919B-4F0E-887C-B9109171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EF49F-3AF8-42AD-A5E1-154F61C26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D8231A-3C31-49B1-B7C1-85A0F12DE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334C21-F8AD-4246-B8A3-F3E3C649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2023-02-23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45C9C3-A7E4-497B-8CB2-D599DF28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9386A-E62B-4877-B508-4B39D573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3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CD61A-7425-4B69-B163-AB646B09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1E3E6C-4F8E-4D05-A316-978D631FB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FBCD3-DE55-4EA8-BD01-CD04589E3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663226-D607-46E6-BE64-A5054334F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60E7A2-5259-417F-AD52-8EBCB889A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D4DCE1-3F7F-44D1-94A7-94B5F2C8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2023-02-23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1ED5A8-729B-4F6E-823A-F2D223CF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B414FF-88A7-47F2-A45E-25C617F3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4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4E750-C9E6-4756-81FF-0DA722D9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BBC814-E762-445D-8D42-A9C56DCE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2023-02-23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F94E41-D02D-4DC1-BC0D-0BD48335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2D5646-9174-4D43-85B3-83D78E67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01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A7636C-DFCD-419D-9E0C-0C3C054D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2023-02-23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CCA5C5-F23F-41A2-9540-5F50988C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9B8513-B144-4A77-B92D-7A7B6C35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98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9B0D1-182C-465E-AF81-6F8B6940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C6BE0-D954-447D-A0BF-036C36E90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7441B3-4B96-4580-AB1D-1625DE297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BCA5B5-4017-4411-9070-DB2D7FFC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2023-02-23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4C8A4C-B725-415B-B04E-382A2CD0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551F8E-CAE6-4F7D-ADEB-EBB9CA72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3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8A366-9B14-4FD9-837C-CA0C280E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36BB0F-A110-488D-960E-F01279181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20B41E-9E30-4F9D-BC6C-A0492C817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D5D392-52D5-4D69-8008-B5943AD6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2023-02-23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7EFD60-D208-4A58-8EE3-CE61E6F6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D56F66-107F-43E9-A25E-369EB6EE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27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04ACC9-F42C-48E5-97BC-D74002B1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162001-9A0B-48B8-A0C4-40DF62B16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EFDC2-A3F4-4BBE-A1FD-D6FC9C891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DC3CE-B3BE-4193-B7CD-007BC062B0EA}" type="datetimeFigureOut">
              <a:rPr lang="zh-CN" altLang="en-US" smtClean="0"/>
              <a:t>2023-02-23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B9511-C29A-4525-9CB9-14458C22A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BB35E-F99D-4F04-89F6-BB0A62553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37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EA2DE-BA76-40D0-A065-026CEB17F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开发计划及跟踪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8E4DC5-990A-46B4-AA76-2118335A5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作业指导书</a:t>
            </a:r>
          </a:p>
        </p:txBody>
      </p:sp>
    </p:spTree>
    <p:extLst>
      <p:ext uri="{BB962C8B-B14F-4D97-AF65-F5344CB8AC3E}">
        <p14:creationId xmlns:p14="http://schemas.microsoft.com/office/powerpoint/2010/main" val="355683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80B35-6455-4058-8F3A-AD6733E9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作业方法</a:t>
            </a:r>
            <a:r>
              <a:rPr lang="en-US" altLang="zh-CN" dirty="0"/>
              <a:t>——</a:t>
            </a:r>
            <a:r>
              <a:rPr lang="zh-CN" altLang="en-US" dirty="0"/>
              <a:t>设置基线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6FCD32-AFEE-4642-92F5-F2B305275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401" y="1568450"/>
            <a:ext cx="2905125" cy="492442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056695A1-13A1-4F03-B8C9-62A755E88551}"/>
              </a:ext>
            </a:extLst>
          </p:cNvPr>
          <p:cNvSpPr/>
          <p:nvPr/>
        </p:nvSpPr>
        <p:spPr>
          <a:xfrm>
            <a:off x="2382982" y="3501881"/>
            <a:ext cx="3713018" cy="93287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24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80B35-6455-4058-8F3A-AD6733E9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作业方法</a:t>
            </a:r>
            <a:r>
              <a:rPr lang="en-US" altLang="zh-CN" dirty="0"/>
              <a:t>——</a:t>
            </a:r>
            <a:r>
              <a:rPr lang="zh-CN" altLang="en-US" dirty="0"/>
              <a:t>任务安排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CA930F-3988-4808-B9D5-BC370FC19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7088"/>
            <a:ext cx="8609524" cy="4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50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80B35-6455-4058-8F3A-AD6733E9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作业方法</a:t>
            </a:r>
            <a:r>
              <a:rPr lang="en-US" altLang="zh-CN" dirty="0"/>
              <a:t>——</a:t>
            </a:r>
            <a:r>
              <a:rPr lang="zh-CN" altLang="en-US" dirty="0"/>
              <a:t>任务安排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91509D-C572-4E20-99C6-9150C2839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3621"/>
            <a:ext cx="8724900" cy="520065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A4C827CC-253E-4DC7-B27F-02FB4539EA44}"/>
              </a:ext>
            </a:extLst>
          </p:cNvPr>
          <p:cNvSpPr/>
          <p:nvPr/>
        </p:nvSpPr>
        <p:spPr>
          <a:xfrm>
            <a:off x="618836" y="3315059"/>
            <a:ext cx="9227128" cy="1026031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47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80B35-6455-4058-8F3A-AD6733E9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作业方法</a:t>
            </a:r>
            <a:r>
              <a:rPr lang="en-US" altLang="zh-CN" dirty="0"/>
              <a:t>——</a:t>
            </a:r>
            <a:r>
              <a:rPr lang="zh-CN" altLang="en-US" dirty="0"/>
              <a:t>任务安排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D847B1-47C1-48C1-B1BA-A8DE37CB1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2857"/>
            <a:ext cx="8724900" cy="520065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B94B48B5-0B06-4982-9EB5-BE4A4146824D}"/>
              </a:ext>
            </a:extLst>
          </p:cNvPr>
          <p:cNvSpPr/>
          <p:nvPr/>
        </p:nvSpPr>
        <p:spPr>
          <a:xfrm>
            <a:off x="587086" y="2474550"/>
            <a:ext cx="9227128" cy="1026031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324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7A13E9A-108A-4E01-91E0-62309DB4F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9802"/>
            <a:ext cx="8724900" cy="52006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7F80B35-6455-4058-8F3A-AD6733E9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作业方法</a:t>
            </a:r>
            <a:r>
              <a:rPr lang="en-US" altLang="zh-CN" dirty="0"/>
              <a:t>——</a:t>
            </a:r>
            <a:r>
              <a:rPr lang="zh-CN" altLang="en-US" dirty="0"/>
              <a:t>任务安排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94B48B5-0B06-4982-9EB5-BE4A4146824D}"/>
              </a:ext>
            </a:extLst>
          </p:cNvPr>
          <p:cNvSpPr/>
          <p:nvPr/>
        </p:nvSpPr>
        <p:spPr>
          <a:xfrm>
            <a:off x="587086" y="2474550"/>
            <a:ext cx="9227128" cy="1026031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584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80B35-6455-4058-8F3A-AD6733E9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作业方法</a:t>
            </a:r>
            <a:r>
              <a:rPr lang="en-US" altLang="zh-CN" dirty="0"/>
              <a:t>——</a:t>
            </a:r>
            <a:r>
              <a:rPr lang="zh-CN" altLang="en-US" dirty="0"/>
              <a:t>任务安排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EF746A-E060-44EF-9AB5-46715CFE2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2792"/>
            <a:ext cx="10714286" cy="4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93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80B35-6455-4058-8F3A-AD6733E9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作业方法</a:t>
            </a:r>
            <a:r>
              <a:rPr lang="en-US" altLang="zh-CN" dirty="0"/>
              <a:t>——</a:t>
            </a:r>
            <a:r>
              <a:rPr lang="zh-CN" altLang="en-US" dirty="0"/>
              <a:t>设置基线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19E2B2-B3D8-47E0-BA55-76D50F364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7339"/>
            <a:ext cx="9792189" cy="456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79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80B35-6455-4058-8F3A-AD6733E9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作业方法</a:t>
            </a:r>
            <a:r>
              <a:rPr lang="en-US" altLang="zh-CN" dirty="0"/>
              <a:t>——</a:t>
            </a:r>
            <a:r>
              <a:rPr lang="zh-CN" altLang="en-US" dirty="0"/>
              <a:t>设置基线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6FCD32-AFEE-4642-92F5-F2B305275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401" y="1568450"/>
            <a:ext cx="2905125" cy="492442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056695A1-13A1-4F03-B8C9-62A755E88551}"/>
              </a:ext>
            </a:extLst>
          </p:cNvPr>
          <p:cNvSpPr/>
          <p:nvPr/>
        </p:nvSpPr>
        <p:spPr>
          <a:xfrm>
            <a:off x="2382982" y="3501881"/>
            <a:ext cx="3713018" cy="93287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715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80B35-6455-4058-8F3A-AD6733E9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作业方法</a:t>
            </a:r>
            <a:r>
              <a:rPr lang="en-US" altLang="zh-CN" dirty="0"/>
              <a:t>——</a:t>
            </a:r>
            <a:r>
              <a:rPr lang="zh-CN" altLang="en-US" dirty="0"/>
              <a:t>设置基线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C3915A-2E60-4185-9FCB-8C66E56F0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4" y="1382032"/>
            <a:ext cx="10590476" cy="5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77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80B35-6455-4058-8F3A-AD6733E9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作业方法</a:t>
            </a:r>
            <a:r>
              <a:rPr lang="en-US" altLang="zh-CN" dirty="0"/>
              <a:t>——</a:t>
            </a:r>
            <a:r>
              <a:rPr lang="zh-CN" altLang="en-US" dirty="0"/>
              <a:t>任务跟踪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C7598F-9BA5-4266-847B-4000D1A3C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4186"/>
            <a:ext cx="10333333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作业依据：</a:t>
            </a:r>
            <a:r>
              <a:rPr lang="en-US" altLang="zh-CN" dirty="0"/>
              <a:t>NZ-HN-QP-10 </a:t>
            </a:r>
            <a:r>
              <a:rPr lang="zh-CN" altLang="en-US" dirty="0"/>
              <a:t>软件实现和服务提供控制程序 附件一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96ACEC-E416-4C12-8857-341F4AD97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5954"/>
            <a:ext cx="12192000" cy="136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76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80B35-6455-4058-8F3A-AD6733E9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作业方法</a:t>
            </a:r>
            <a:r>
              <a:rPr lang="en-US" altLang="zh-CN" dirty="0"/>
              <a:t>——</a:t>
            </a:r>
            <a:r>
              <a:rPr lang="zh-CN" altLang="en-US" dirty="0"/>
              <a:t>任务跟踪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54C5F1-8A5E-4BD6-B368-7C8AA0994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8" y="1413765"/>
            <a:ext cx="11809524" cy="5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76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80B35-6455-4058-8F3A-AD6733E9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作业方法</a:t>
            </a:r>
            <a:r>
              <a:rPr lang="en-US" altLang="zh-CN" dirty="0"/>
              <a:t>——</a:t>
            </a:r>
            <a:r>
              <a:rPr lang="zh-CN" altLang="en-US" dirty="0"/>
              <a:t>任务跟踪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09E046-24AB-41CD-B237-5AB569B57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0041"/>
            <a:ext cx="12192000" cy="35179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A49F4BD-428B-4219-BE67-AEB825BAA4E9}"/>
              </a:ext>
            </a:extLst>
          </p:cNvPr>
          <p:cNvSpPr txBox="1"/>
          <p:nvPr/>
        </p:nvSpPr>
        <p:spPr>
          <a:xfrm>
            <a:off x="542636" y="5103674"/>
            <a:ext cx="106939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，任务细化到</a:t>
            </a:r>
            <a:r>
              <a:rPr lang="en-US" altLang="zh-CN" dirty="0"/>
              <a:t>3</a:t>
            </a:r>
            <a:r>
              <a:rPr lang="zh-CN" altLang="en-US" dirty="0"/>
              <a:t>天以内；如果超出</a:t>
            </a:r>
            <a:r>
              <a:rPr lang="en-US" altLang="zh-CN" dirty="0"/>
              <a:t>3</a:t>
            </a:r>
            <a:r>
              <a:rPr lang="zh-CN" altLang="en-US" dirty="0"/>
              <a:t>天，说明安排不到位；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，基线不能动；也就是打上基线后，允许计划随时调整，但最原始的计划是不能动的，以方便对照；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，任务断裂成多段，表示的是任务暂停下仍会继续，工作量不变，但周期延长；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，缩短或拉长任务，表示的是工作量和周期实际都有变化；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，如果两个任务关联上，前道任务有调整的话，后道任务会自动跟着调整；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，进度采取百分比表示；如果时间到，但进度未到，说明需要拉长任务了。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8492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80B35-6455-4058-8F3A-AD6733E9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作业方法</a:t>
            </a:r>
            <a:r>
              <a:rPr lang="en-US" altLang="zh-CN" dirty="0"/>
              <a:t>——</a:t>
            </a:r>
            <a:r>
              <a:rPr lang="zh-CN" altLang="en-US" dirty="0"/>
              <a:t>其他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A58F76-8790-4FE2-ABDB-C580072E7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696"/>
            <a:ext cx="12192000" cy="553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7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E7016D-F20C-4F34-8A19-F1C79881003D}"/>
              </a:ext>
            </a:extLst>
          </p:cNvPr>
          <p:cNvSpPr txBox="1"/>
          <p:nvPr/>
        </p:nvSpPr>
        <p:spPr>
          <a:xfrm>
            <a:off x="3177784" y="1730971"/>
            <a:ext cx="5836431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本文仅讲解了一些常规功能的操作方法。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MPP</a:t>
            </a:r>
            <a:r>
              <a:rPr lang="zh-CN" altLang="en-US" sz="2400" dirty="0"/>
              <a:t>还有不少有趣的功能，请按需使用。比如与</a:t>
            </a:r>
            <a:r>
              <a:rPr lang="en-US" altLang="zh-CN" sz="2400" dirty="0" err="1"/>
              <a:t>Execl</a:t>
            </a:r>
            <a:r>
              <a:rPr lang="zh-CN" altLang="en-US" sz="2400" dirty="0"/>
              <a:t>之间贴入贴出导数据功能。。。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68702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E7016D-F20C-4F34-8A19-F1C79881003D}"/>
              </a:ext>
            </a:extLst>
          </p:cNvPr>
          <p:cNvSpPr txBox="1"/>
          <p:nvPr/>
        </p:nvSpPr>
        <p:spPr>
          <a:xfrm>
            <a:off x="3177784" y="2025987"/>
            <a:ext cx="5836431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MPP</a:t>
            </a:r>
            <a:r>
              <a:rPr lang="zh-CN" altLang="en-US" sz="2400" dirty="0"/>
              <a:t>的好处，一是利于自己工作的条理性、有序性，二是让合作者、上级一目了然你的工作状况，方便于沟通。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谢谢浏览！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5125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ADBF7-53ED-48E0-8BE3-C4646ABC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作业方法</a:t>
            </a:r>
            <a:r>
              <a:rPr lang="en-US" altLang="zh-CN" dirty="0"/>
              <a:t>——</a:t>
            </a:r>
            <a:r>
              <a:rPr lang="zh-CN" altLang="en-US" dirty="0"/>
              <a:t>新建一个</a:t>
            </a:r>
            <a:r>
              <a:rPr lang="en-US" altLang="zh-CN" dirty="0"/>
              <a:t>MPP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058127-B470-431F-A350-F265D9BFC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3657"/>
            <a:ext cx="9310881" cy="47750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7E338E-A6EE-4118-9E6F-365BDF7C25F2}"/>
              </a:ext>
            </a:extLst>
          </p:cNvPr>
          <p:cNvSpPr txBox="1"/>
          <p:nvPr/>
        </p:nvSpPr>
        <p:spPr>
          <a:xfrm>
            <a:off x="4119418" y="5505349"/>
            <a:ext cx="7471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，建最顶级的任务；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，售前但已在开发的，采用售前号做前缀：</a:t>
            </a:r>
            <a:r>
              <a:rPr lang="en-US" altLang="zh-CN" dirty="0"/>
              <a:t>【</a:t>
            </a:r>
            <a:r>
              <a:rPr lang="zh-CN" altLang="en-US" dirty="0"/>
              <a:t>售前号</a:t>
            </a:r>
            <a:r>
              <a:rPr lang="en-US" altLang="zh-CN" dirty="0"/>
              <a:t>】+【</a:t>
            </a:r>
            <a:r>
              <a:rPr lang="zh-CN" altLang="en-US" dirty="0"/>
              <a:t>项目名</a:t>
            </a:r>
            <a:r>
              <a:rPr lang="en-US" altLang="zh-CN" dirty="0"/>
              <a:t>】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，已签合同的，采用合同号做前缀：</a:t>
            </a:r>
            <a:r>
              <a:rPr lang="en-US" altLang="zh-CN" dirty="0"/>
              <a:t>【</a:t>
            </a:r>
            <a:r>
              <a:rPr lang="zh-CN" altLang="en-US" dirty="0"/>
              <a:t>合同号</a:t>
            </a:r>
            <a:r>
              <a:rPr lang="en-US" altLang="zh-CN" dirty="0"/>
              <a:t>】+【</a:t>
            </a:r>
            <a:r>
              <a:rPr lang="zh-CN" altLang="en-US" dirty="0"/>
              <a:t>合同名</a:t>
            </a:r>
            <a:r>
              <a:rPr lang="en-US" altLang="zh-CN" dirty="0"/>
              <a:t>/</a:t>
            </a:r>
            <a:r>
              <a:rPr lang="zh-CN" altLang="en-US" dirty="0"/>
              <a:t>项目名</a:t>
            </a:r>
            <a:r>
              <a:rPr lang="en-US" altLang="zh-CN" dirty="0"/>
              <a:t>】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3695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3B62AF9-4AFF-489B-9784-8CB99E29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作业方法</a:t>
            </a:r>
            <a:r>
              <a:rPr lang="en-US" altLang="zh-CN" dirty="0"/>
              <a:t>——</a:t>
            </a:r>
            <a:r>
              <a:rPr lang="zh-CN" altLang="en-US" dirty="0"/>
              <a:t>新建一个</a:t>
            </a:r>
            <a:r>
              <a:rPr lang="en-US" altLang="zh-CN" dirty="0"/>
              <a:t>MPP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38AB461-DFD7-4661-BFB4-DB284E4F5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154"/>
            <a:ext cx="12192000" cy="49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4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B6CC3-B551-4208-AFE9-09C4403D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作业方法</a:t>
            </a:r>
            <a:r>
              <a:rPr lang="en-US" altLang="zh-CN" dirty="0"/>
              <a:t>——</a:t>
            </a:r>
            <a:r>
              <a:rPr lang="zh-CN" altLang="en-US" dirty="0"/>
              <a:t>里程碑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8C0E98-6567-43AC-904C-8A13D7D05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5018"/>
            <a:ext cx="7851566" cy="40129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D8B0EF0-2132-4077-A3F1-0D1FA45E87E3}"/>
              </a:ext>
            </a:extLst>
          </p:cNvPr>
          <p:cNvSpPr txBox="1"/>
          <p:nvPr/>
        </p:nvSpPr>
        <p:spPr>
          <a:xfrm>
            <a:off x="2480266" y="5588000"/>
            <a:ext cx="7231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，建次级任务为“里程碑”；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，范围仅限于开发阶段、与开发相关的里程碑；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，里程碑始终沉在最下面，可时刻提醒自己这些时点的履约义务。</a:t>
            </a:r>
          </a:p>
        </p:txBody>
      </p:sp>
    </p:spTree>
    <p:extLst>
      <p:ext uri="{BB962C8B-B14F-4D97-AF65-F5344CB8AC3E}">
        <p14:creationId xmlns:p14="http://schemas.microsoft.com/office/powerpoint/2010/main" val="225244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B6CC3-B551-4208-AFE9-09C4403D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作业方法</a:t>
            </a:r>
            <a:r>
              <a:rPr lang="en-US" altLang="zh-CN" dirty="0"/>
              <a:t>——</a:t>
            </a:r>
            <a:r>
              <a:rPr lang="zh-CN" altLang="en-US" dirty="0"/>
              <a:t>里程碑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529B9F-B618-46A8-B0DE-7A83D81A8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3639"/>
            <a:ext cx="8724900" cy="520065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7213F1C-29DE-4203-A484-BCE505CEA01D}"/>
              </a:ext>
            </a:extLst>
          </p:cNvPr>
          <p:cNvSpPr/>
          <p:nvPr/>
        </p:nvSpPr>
        <p:spPr>
          <a:xfrm>
            <a:off x="618837" y="3429000"/>
            <a:ext cx="9208654" cy="9398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55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B6CC3-B551-4208-AFE9-09C4403D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作业方法</a:t>
            </a:r>
            <a:r>
              <a:rPr lang="en-US" altLang="zh-CN" dirty="0"/>
              <a:t>——</a:t>
            </a:r>
            <a:r>
              <a:rPr lang="zh-CN" altLang="en-US" dirty="0"/>
              <a:t>里程碑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86A6AB-4865-44F7-B70C-774F84D82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1330"/>
            <a:ext cx="8724900" cy="520065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7213F1C-29DE-4203-A484-BCE505CEA01D}"/>
              </a:ext>
            </a:extLst>
          </p:cNvPr>
          <p:cNvSpPr/>
          <p:nvPr/>
        </p:nvSpPr>
        <p:spPr>
          <a:xfrm>
            <a:off x="618836" y="5144654"/>
            <a:ext cx="2010064" cy="544946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32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B6CC3-B551-4208-AFE9-09C4403D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作业方法</a:t>
            </a:r>
            <a:r>
              <a:rPr lang="en-US" altLang="zh-CN" dirty="0"/>
              <a:t>——</a:t>
            </a:r>
            <a:r>
              <a:rPr lang="zh-CN" altLang="en-US" dirty="0"/>
              <a:t>里程碑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5218CE-DE3A-42BC-910C-410E3E493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758"/>
            <a:ext cx="12192000" cy="437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2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B6CC3-B551-4208-AFE9-09C4403D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作业方法</a:t>
            </a:r>
            <a:r>
              <a:rPr lang="en-US" altLang="zh-CN" dirty="0"/>
              <a:t>——</a:t>
            </a:r>
            <a:r>
              <a:rPr lang="zh-CN" altLang="en-US" dirty="0"/>
              <a:t>设置基线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84B3FD-CABD-42FE-8AB2-22BD5E4FF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2405"/>
            <a:ext cx="8057143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0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426</Words>
  <Application>Microsoft Office PowerPoint</Application>
  <PresentationFormat>宽屏</PresentationFormat>
  <Paragraphs>40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开发计划及跟踪</vt:lpstr>
      <vt:lpstr>作业依据：NZ-HN-QP-10 软件实现和服务提供控制程序 附件一</vt:lpstr>
      <vt:lpstr>作业方法——新建一个MPP</vt:lpstr>
      <vt:lpstr>作业方法——新建一个MPP</vt:lpstr>
      <vt:lpstr>作业方法——里程碑</vt:lpstr>
      <vt:lpstr>作业方法——里程碑</vt:lpstr>
      <vt:lpstr>作业方法——里程碑</vt:lpstr>
      <vt:lpstr>作业方法——里程碑</vt:lpstr>
      <vt:lpstr>作业方法——设置基线</vt:lpstr>
      <vt:lpstr>作业方法——设置基线</vt:lpstr>
      <vt:lpstr>作业方法——任务安排</vt:lpstr>
      <vt:lpstr>作业方法——任务安排</vt:lpstr>
      <vt:lpstr>作业方法——任务安排</vt:lpstr>
      <vt:lpstr>作业方法——任务安排</vt:lpstr>
      <vt:lpstr>作业方法——任务安排</vt:lpstr>
      <vt:lpstr>作业方法——设置基线</vt:lpstr>
      <vt:lpstr>作业方法——设置基线</vt:lpstr>
      <vt:lpstr>作业方法——设置基线</vt:lpstr>
      <vt:lpstr>作业方法——任务跟踪</vt:lpstr>
      <vt:lpstr>作业方法——任务跟踪</vt:lpstr>
      <vt:lpstr>作业方法——任务跟踪</vt:lpstr>
      <vt:lpstr>作业方法——其他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开发计划及跟踪</dc:title>
  <dc:creator>w m</dc:creator>
  <cp:lastModifiedBy>w m</cp:lastModifiedBy>
  <cp:revision>86</cp:revision>
  <dcterms:created xsi:type="dcterms:W3CDTF">2023-02-23T02:10:41Z</dcterms:created>
  <dcterms:modified xsi:type="dcterms:W3CDTF">2023-02-23T06:31:59Z</dcterms:modified>
</cp:coreProperties>
</file>