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8B6E29E-792F-D3F8-330B-32A10C734E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4ED9D1-4D98-4597-C63A-357AE8BF5C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20973-BD88-4C0B-A9EA-171723B85D2E}" type="datetimeFigureOut">
              <a:rPr lang="es-VE" smtClean="0"/>
              <a:t>21/8/2025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6DFA21-E894-BA56-595A-50740E461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32C8EB-FB72-8E1E-05E2-CEECB1BC8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3B115-81F1-4A54-AA04-1ABE50BE95C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1646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DF734-59A1-5464-DE9A-D0CE01C3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868"/>
            <a:ext cx="8200238" cy="108387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s-VE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2B3C28-1125-0F9B-367B-BCC9B6E6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37914C-1E5F-73FC-8C21-41C4B2FC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86CFE57-269C-E538-C6E4-53D8D68629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449388"/>
            <a:ext cx="8201025" cy="4700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0011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D97D05-A615-E4F4-88E8-E1FAA80DE6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44596" y="6392106"/>
            <a:ext cx="1242204" cy="29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18075-1958-B83A-1CBB-6452293F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EFF2B-4993-58D5-0A09-8E5CD7869CD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6472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caal armas leon</cp:lastModifiedBy>
  <cp:revision>3</cp:revision>
  <dcterms:created xsi:type="dcterms:W3CDTF">2013-01-27T09:14:16Z</dcterms:created>
  <dcterms:modified xsi:type="dcterms:W3CDTF">2025-08-21T19:03:40Z</dcterms:modified>
  <cp:category/>
</cp:coreProperties>
</file>