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3"/>
    <p:restoredTop sz="96327"/>
  </p:normalViewPr>
  <p:slideViewPr>
    <p:cSldViewPr snapToGrid="0">
      <p:cViewPr>
        <p:scale>
          <a:sx n="76" d="100"/>
          <a:sy n="76" d="100"/>
        </p:scale>
        <p:origin x="1296" y="1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7212-D190-31FB-E9B2-B06D7F71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E13762-A24D-88BA-51AD-09FF37B72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5D355-89B4-6B2C-AA92-707B4CC8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DE1CB-BEBB-47BC-60AA-422A8F074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A2CB7-08D5-EAC9-06AD-E7D3427F3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176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D1B5-C12F-14F4-FE50-1F60221C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14FA2-C7E7-FAF9-DBFA-FBEC2E3F9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3C077-843F-2523-EF86-05A0DDD30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3C9B9-476D-1AC5-F5B2-42E0D7A00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1F806-5BFB-F30C-F9C2-13D6A82AE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310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66EFD-0825-794D-3943-BDC588DB0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692FEA-D7B2-9438-E86A-0E38A12D0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AD2F3-3166-B529-DCC7-5BECF68D7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50215-6042-C153-CA2E-938A30CE9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BEEFF8-C645-FE92-F6C5-E57A312B6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90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A7C23-ABF4-32DD-E243-B834CD160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626E2-3683-3371-EA33-56DFC3070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37DDE2-AB66-EF11-021D-67E4C121D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745D9-8B87-BBDA-8471-F2AF76347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A0806-10F4-6039-1A7E-FDEDC7A7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13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63697-35F2-E132-FD7D-FA0D259BC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4AEB0-B713-DB33-1FD4-E2957F469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AB039-092B-65E0-C2B3-064E6FAEE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01014-F6E3-413E-3095-9CFE09819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58C08-88D8-4CA7-3521-973D8CE56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36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36845-1C21-9781-118D-491E1F871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599B6-E68B-875E-E570-2F4E51803A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0A0F1-AE99-0B19-7223-148C5FD88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5B679-6504-E783-682D-7B6AECA46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3E8CB-C548-ACF3-0EF5-ECB3E9FC7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288D-D1F4-8FA0-1161-D22FF3888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751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1E1FB-EBBB-498D-904B-2C08CFA88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AA15E-35BD-93FB-0434-E6BCAEE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0E61FD-65E8-AD27-596D-EC14CDECDD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5D9DD4-A8D7-8859-864F-4C53BD72FC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F7C79-A294-28E7-5627-2EFB1C234E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585E8F-BB2C-E6FF-E1C5-87A7CEB2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FD258E-D9D4-32F6-B189-8CFB569B5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502B61-0346-4ADD-E89F-B290ADD80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385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85B24-2A91-8566-2BEA-DE51A718E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B5C0D0-9DF2-CE26-9D1F-F1BF13248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347802-6C4A-EAA8-C741-45749FB0E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765897-BEBF-73D5-45AC-1F2B3807B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185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E59564-8CD7-E45B-5C87-CEA1949C1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791A5-86F3-CCC3-25AD-E1D4D0F5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812D-856B-9BDE-B034-F52393048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263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82C5-0479-5546-A192-D44C594A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F61BC-7522-C0C0-BDE0-B186CED6F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69009E-D362-8C79-2268-6EC372BFC5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F7614F-1839-3BA5-8CE3-777BA49FB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C90DF-0320-9086-02BF-754FD576C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FEE01-9AFF-C0B7-5C52-85ECA35FA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93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A0C81-B11F-4B36-64F2-354CD3A30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44ADE-73FB-7DF1-E47A-E01401C44A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B134F2-8902-C963-9850-8AF477001D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79B9D1-D867-1C9B-2284-2CD7B43F7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13813A-F466-026E-6A01-29A21A75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E1F57-A9EF-F5D6-6380-60200FA4A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10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9B81B-2838-7AB8-7E93-0C5CC53B4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BEB0A7-2F30-E434-6A98-8DE9EC151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AC12A-4938-526F-B061-D3F0F6A40A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7AFC0A-F025-4045-8982-4E3502C316F3}" type="datetimeFigureOut">
              <a:rPr lang="en-US" smtClean="0"/>
              <a:t>7/17/23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188C2-B67B-62BB-B97C-0F74FFB952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509B6-C40F-3B20-6A44-867000FED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8A18-72DC-D742-B221-F300F01599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51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cid:6c0493f8-15ca-45fd-81ad-879d4f0ac46f@AUSP282.PROD.OUTLOOK.COM" TargetMode="External"/><Relationship Id="rId7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B018B82-478E-109F-5DB4-E81094BFF2E4}"/>
              </a:ext>
            </a:extLst>
          </p:cNvPr>
          <p:cNvGrpSpPr/>
          <p:nvPr/>
        </p:nvGrpSpPr>
        <p:grpSpPr>
          <a:xfrm>
            <a:off x="197709" y="126147"/>
            <a:ext cx="10570518" cy="5265517"/>
            <a:chOff x="197709" y="126147"/>
            <a:chExt cx="10570518" cy="5265517"/>
          </a:xfrm>
        </p:grpSpPr>
        <p:pic>
          <p:nvPicPr>
            <p:cNvPr id="1025" name="Picture 1">
              <a:extLst>
                <a:ext uri="{FF2B5EF4-FFF2-40B4-BE49-F238E27FC236}">
                  <a16:creationId xmlns:a16="http://schemas.microsoft.com/office/drawing/2014/main" id="{5D354B0C-788A-565D-1574-D3DF79FAA3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r:link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08075" y="2842047"/>
              <a:ext cx="1371599" cy="16688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845997-C3B5-7B4A-5058-8C056CA3E2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60844"/>
            <a:stretch/>
          </p:blipFill>
          <p:spPr>
            <a:xfrm>
              <a:off x="1000897" y="126147"/>
              <a:ext cx="2854411" cy="27432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7CF09EF-B2C0-CEA4-FBD8-2426D39445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9156"/>
            <a:stretch/>
          </p:blipFill>
          <p:spPr>
            <a:xfrm>
              <a:off x="197709" y="2743200"/>
              <a:ext cx="3935910" cy="2434282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E610D06-E490-DC25-186A-F18704DBB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65827" y="272197"/>
              <a:ext cx="6502400" cy="24511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214D26B-2B3A-489C-63F3-6BE36F99F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265827" y="4629664"/>
              <a:ext cx="6337300" cy="762000"/>
            </a:xfrm>
            <a:prstGeom prst="rect">
              <a:avLst/>
            </a:prstGeom>
          </p:spPr>
        </p:pic>
        <p:pic>
          <p:nvPicPr>
            <p:cNvPr id="10" name="Picture 9" descr="A person smiling at camera&#10;&#10;Description automatically generated">
              <a:extLst>
                <a:ext uri="{FF2B5EF4-FFF2-40B4-BE49-F238E27FC236}">
                  <a16:creationId xmlns:a16="http://schemas.microsoft.com/office/drawing/2014/main" id="{81743924-1BC2-848A-3616-874EB9044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61979" y="2869346"/>
              <a:ext cx="1469263" cy="1681771"/>
            </a:xfrm>
            <a:prstGeom prst="rect">
              <a:avLst/>
            </a:prstGeom>
          </p:spPr>
        </p:pic>
        <p:pic>
          <p:nvPicPr>
            <p:cNvPr id="12" name="Picture 11" descr="A person smiling at the camera&#10;&#10;Description automatically generated">
              <a:extLst>
                <a:ext uri="{FF2B5EF4-FFF2-40B4-BE49-F238E27FC236}">
                  <a16:creationId xmlns:a16="http://schemas.microsoft.com/office/drawing/2014/main" id="{22FE3BE4-19EB-3209-507B-A2A764AE1D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730659" y="2903138"/>
              <a:ext cx="1659579" cy="16595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4218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Ruey Leng Loo</dc:creator>
  <cp:lastModifiedBy>Ruey Leng Loo</cp:lastModifiedBy>
  <cp:revision>1</cp:revision>
  <dcterms:created xsi:type="dcterms:W3CDTF">2023-07-17T00:40:55Z</dcterms:created>
  <dcterms:modified xsi:type="dcterms:W3CDTF">2023-07-17T00:51:47Z</dcterms:modified>
</cp:coreProperties>
</file>