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78AB-3A66-6368-AB74-8DD95C956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0E407-9489-4063-7491-2E0AC37CD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8256A-DD97-9A6F-5166-489639F1A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F896-F970-4975-8094-3B0B631FF3CC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46B74-4741-1B75-2CCF-2C2D3D264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208DB-5DB2-F626-D741-68DD135F4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4407-BC51-4CFD-8F0B-BE754B9D3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61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3BF80-7DE3-BB2D-B07C-40EE431B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7B371-9F48-5688-3C16-C4A118DA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1F640-4B95-9533-F3DE-44276CA0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F896-F970-4975-8094-3B0B631FF3CC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CC66D-3095-630B-D519-5E614A94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2A826-1C2D-97A8-4CE2-5E4C7E43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4407-BC51-4CFD-8F0B-BE754B9D3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41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509463-DBCD-CB6A-23E5-F86BFC7A5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7B7B0-8990-E7A8-6675-AC9C93D0F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50D16-42BD-2BCD-D005-4D5EB966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F896-F970-4975-8094-3B0B631FF3CC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23EB9-2292-FFE3-C753-DE8E455A7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3EF6-EC5C-C44B-B73A-FDF773C9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4407-BC51-4CFD-8F0B-BE754B9D3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45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5A035-5A9B-2B4E-5765-8274BB9C4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13D07-4E08-AE15-D4BF-B0872447D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7986D-3BB6-08E0-A1E3-7641AF7D2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F896-F970-4975-8094-3B0B631FF3CC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544F5-62BE-3C90-22DA-245CB0FD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F6213-9CB5-54BA-3929-F1AEC1A5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4407-BC51-4CFD-8F0B-BE754B9D3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27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B3AD-EA74-7D4C-B9DE-0ED102377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6167-F86E-B74B-10D1-63C985E2E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A88FF-D790-D902-F427-094BC6C6F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F896-F970-4975-8094-3B0B631FF3CC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98ABD-4219-1900-8C47-AA8FE76F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24B62-401A-CB40-C018-E28422856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4407-BC51-4CFD-8F0B-BE754B9D3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3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720B-B302-8505-1725-BEE2A9514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9E0B1-73CE-5F64-90D8-C7D364788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E127D-2B8C-3F00-8A1E-DEA51213F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3CC8A-35D5-9B8F-A920-4296218E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F896-F970-4975-8094-3B0B631FF3CC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C3C8C-1FED-44DE-E325-100976D05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FC79D-EA1E-ED39-1497-43D1F6773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4407-BC51-4CFD-8F0B-BE754B9D3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26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2353-08A4-51CE-E13F-B064257A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C27C6-8D80-4D3B-E289-D730DFE72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8919C-B1FE-A629-2BA6-314F7235F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AE5EED-B481-F3D4-B6D1-B63B3CD9E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11ECD-DD2C-2E86-8D1E-2F00C272B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CF0362-A5EB-2797-F345-E7A633520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F896-F970-4975-8094-3B0B631FF3CC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748581-DEE6-37E1-D058-D4B68870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FC3FE-6A01-985A-530E-19327C111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4407-BC51-4CFD-8F0B-BE754B9D3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6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3E278-1AB8-D54E-BA7F-84196E81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6DD6BB-B9ED-5B9A-CBD0-FFB47C3E3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F896-F970-4975-8094-3B0B631FF3CC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17DDA-E10E-E1E0-E123-DB676809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BA9A6-FEA5-B8D9-E8C3-B1D80B7D2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4407-BC51-4CFD-8F0B-BE754B9D3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76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2F11FD-BBD9-CDCA-2856-CD30D9E9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F896-F970-4975-8094-3B0B631FF3CC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374F8D-70AE-255D-6B69-BBB6786B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5CF25-4CF7-8486-488D-CF7D5CC2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4407-BC51-4CFD-8F0B-BE754B9D3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34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B6D9-414B-5063-F141-D1D661B1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07578-1DC0-5553-E92A-BB57BDF1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04B89-90D7-B1F6-58B6-4AE631BD8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9F43A-1F0C-3AE8-FACE-1D815DAE3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F896-F970-4975-8094-3B0B631FF3CC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88A5D-A418-8773-07B1-DD11AB671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DCD38-DBEA-0861-3D20-43FC95E9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4407-BC51-4CFD-8F0B-BE754B9D3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42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C4D9-4D62-9602-49A0-2B0D1B7BE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194AC1-1295-5477-EE32-6F738FD5C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27A2B-4592-1A27-908C-F96ABAA5B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B9266-E576-FE85-14DF-55F794D6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F896-F970-4975-8094-3B0B631FF3CC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2C092-8DC1-D452-7986-96C66E2CF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AC729-8B32-F2AA-CB2F-5DE0AC08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94407-BC51-4CFD-8F0B-BE754B9D3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80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58D283-9902-B6AD-90DD-71B000CBC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65F65-5EFC-24F0-DF9B-37B4DE327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EC0F7-577A-DB0B-420E-7201CD4B3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0F896-F970-4975-8094-3B0B631FF3CC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B1F0F-6F9E-1742-7C02-54C6E5831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57A6-3240-EBE7-9D54-47997CD9D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94407-BC51-4CFD-8F0B-BE754B9D31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58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3F79-EFFD-9C6F-70B9-0F407BEDCA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06F63-BA43-5DC9-7347-9F1C812D5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20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BE3ABD4-6367-BC31-F4E3-9443073230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"/>
          <a:stretch/>
        </p:blipFill>
        <p:spPr>
          <a:xfrm>
            <a:off x="1302211" y="1256847"/>
            <a:ext cx="2838846" cy="488700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3EC2E8B-6E90-F007-F707-35F2E8DB8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057" y="1256848"/>
            <a:ext cx="2838846" cy="4887007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E1372C6-F7F5-EBE0-7ED6-40BFCF6477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44891" y="1256846"/>
            <a:ext cx="2886478" cy="4887007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497C835D-8AC0-8036-9F16-CF5757DF0081}"/>
              </a:ext>
            </a:extLst>
          </p:cNvPr>
          <p:cNvSpPr/>
          <p:nvPr/>
        </p:nvSpPr>
        <p:spPr>
          <a:xfrm rot="5400000">
            <a:off x="4994746" y="4813258"/>
            <a:ext cx="238519" cy="614150"/>
          </a:xfrm>
          <a:prstGeom prst="down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8B7B584-0253-2D48-CDF9-CF1859B644A8}"/>
              </a:ext>
            </a:extLst>
          </p:cNvPr>
          <p:cNvSpPr/>
          <p:nvPr/>
        </p:nvSpPr>
        <p:spPr>
          <a:xfrm rot="5400000">
            <a:off x="9113617" y="4237690"/>
            <a:ext cx="238519" cy="614150"/>
          </a:xfrm>
          <a:prstGeom prst="down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79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02C08D4-1D41-192C-5D4C-7EA86229466E}"/>
              </a:ext>
            </a:extLst>
          </p:cNvPr>
          <p:cNvSpPr/>
          <p:nvPr/>
        </p:nvSpPr>
        <p:spPr>
          <a:xfrm>
            <a:off x="1692709" y="3730516"/>
            <a:ext cx="1648702" cy="992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PhenoLabel</a:t>
            </a:r>
            <a:endParaRPr lang="en-US" altLang="zh-CN" b="1" dirty="0"/>
          </a:p>
          <a:p>
            <a:pPr algn="ctr"/>
            <a:r>
              <a:rPr lang="en-US" sz="1600" dirty="0"/>
              <a:t>Place labels</a:t>
            </a:r>
            <a:endParaRPr lang="en-GB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349D8C-717E-C616-D026-269F6A68CE1A}"/>
              </a:ext>
            </a:extLst>
          </p:cNvPr>
          <p:cNvSpPr/>
          <p:nvPr/>
        </p:nvSpPr>
        <p:spPr>
          <a:xfrm>
            <a:off x="3801122" y="3721221"/>
            <a:ext cx="1648702" cy="10016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PhenoTrain</a:t>
            </a:r>
            <a:endParaRPr lang="en-US" altLang="zh-CN" b="1" dirty="0"/>
          </a:p>
          <a:p>
            <a:pPr algn="ctr"/>
            <a:r>
              <a:rPr lang="en-US" sz="1600" dirty="0"/>
              <a:t>Train &amp; apply AIs</a:t>
            </a:r>
            <a:endParaRPr lang="en-GB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E73CF5-093D-8F5C-3C50-2C73F5E7D045}"/>
              </a:ext>
            </a:extLst>
          </p:cNvPr>
          <p:cNvSpPr/>
          <p:nvPr/>
        </p:nvSpPr>
        <p:spPr>
          <a:xfrm>
            <a:off x="5909535" y="3721221"/>
            <a:ext cx="1648702" cy="992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PhenoLabel</a:t>
            </a:r>
            <a:endParaRPr lang="en-US" altLang="zh-CN" b="1" dirty="0"/>
          </a:p>
          <a:p>
            <a:pPr algn="ctr"/>
            <a:r>
              <a:rPr lang="en-US" sz="1600"/>
              <a:t>Review </a:t>
            </a:r>
            <a:r>
              <a:rPr lang="en-US" sz="1600" dirty="0"/>
              <a:t>predictions</a:t>
            </a:r>
            <a:endParaRPr lang="en-GB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5789AF-B6BC-0697-3D69-C1E68538AFD7}"/>
              </a:ext>
            </a:extLst>
          </p:cNvPr>
          <p:cNvSpPr/>
          <p:nvPr/>
        </p:nvSpPr>
        <p:spPr>
          <a:xfrm>
            <a:off x="8144333" y="3730516"/>
            <a:ext cx="1440558" cy="992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Downstream</a:t>
            </a:r>
          </a:p>
          <a:p>
            <a:pPr algn="ctr"/>
            <a:r>
              <a:rPr lang="en-US" altLang="zh-CN" b="1" dirty="0"/>
              <a:t>Analysis</a:t>
            </a:r>
            <a:endParaRPr lang="en-GB" b="1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9A6E20F-75EC-CB96-4E57-853695E3F429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 rot="16200000" flipH="1">
            <a:off x="5690836" y="1549144"/>
            <a:ext cx="12700" cy="6347552"/>
          </a:xfrm>
          <a:prstGeom prst="bentConnector3">
            <a:avLst>
              <a:gd name="adj1" fmla="val 7056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B0FC94B-DB1E-C725-B935-32E569B48579}"/>
              </a:ext>
            </a:extLst>
          </p:cNvPr>
          <p:cNvSpPr/>
          <p:nvPr/>
        </p:nvSpPr>
        <p:spPr>
          <a:xfrm>
            <a:off x="3801122" y="2064454"/>
            <a:ext cx="1648702" cy="10016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Other AI models</a:t>
            </a:r>
            <a:endParaRPr lang="en-GB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08AD84-9B96-8364-2786-E1BF3AB5D94F}"/>
              </a:ext>
            </a:extLst>
          </p:cNvPr>
          <p:cNvSpPr txBox="1"/>
          <p:nvPr/>
        </p:nvSpPr>
        <p:spPr>
          <a:xfrm>
            <a:off x="4677509" y="5234161"/>
            <a:ext cx="181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 many images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8895B99-EA7D-F5A3-AFE3-5A5A296B59B7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341411" y="4222071"/>
            <a:ext cx="459711" cy="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C5C11-3453-9081-5309-DFA6242DD83A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5449824" y="4217423"/>
            <a:ext cx="459711" cy="4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E11A45-77C7-8EFD-DDB2-118B246E1A77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7558237" y="4217423"/>
            <a:ext cx="586096" cy="9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8E07B09-8E8C-D74D-A0A5-88825D9D22CE}"/>
              </a:ext>
            </a:extLst>
          </p:cNvPr>
          <p:cNvCxnSpPr>
            <a:stCxn id="6" idx="0"/>
            <a:endCxn id="21" idx="1"/>
          </p:cNvCxnSpPr>
          <p:nvPr/>
        </p:nvCxnSpPr>
        <p:spPr>
          <a:xfrm rot="5400000" flipH="1" flipV="1">
            <a:off x="2576485" y="2505879"/>
            <a:ext cx="1165212" cy="12840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F378058-E4B4-EAA0-EC15-9693C1CF228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449824" y="2600828"/>
            <a:ext cx="1284062" cy="11203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356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 Yichen</dc:creator>
  <cp:lastModifiedBy>He Yichen</cp:lastModifiedBy>
  <cp:revision>6</cp:revision>
  <dcterms:created xsi:type="dcterms:W3CDTF">2023-07-16T22:50:45Z</dcterms:created>
  <dcterms:modified xsi:type="dcterms:W3CDTF">2023-07-26T00:15:03Z</dcterms:modified>
</cp:coreProperties>
</file>