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89" r:id="rId2"/>
    <p:sldId id="468" r:id="rId3"/>
    <p:sldId id="478" r:id="rId4"/>
    <p:sldId id="476" r:id="rId5"/>
    <p:sldId id="477" r:id="rId6"/>
    <p:sldId id="480" r:id="rId7"/>
    <p:sldId id="393" r:id="rId8"/>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Arial" pitchFamily="34" charset="0"/>
        <a:ea typeface="+mn-ea"/>
        <a:cs typeface="+mn-cs"/>
      </a:defRPr>
    </a:lvl1pPr>
    <a:lvl2pPr marL="457200" algn="l" defTabSz="457200" rtl="0" fontAlgn="base">
      <a:spcBef>
        <a:spcPct val="0"/>
      </a:spcBef>
      <a:spcAft>
        <a:spcPct val="0"/>
      </a:spcAft>
      <a:defRPr kern="1200">
        <a:solidFill>
          <a:schemeClr val="tx1"/>
        </a:solidFill>
        <a:latin typeface="Arial" pitchFamily="34" charset="0"/>
        <a:ea typeface="+mn-ea"/>
        <a:cs typeface="+mn-cs"/>
      </a:defRPr>
    </a:lvl2pPr>
    <a:lvl3pPr marL="914400" algn="l" defTabSz="457200" rtl="0" fontAlgn="base">
      <a:spcBef>
        <a:spcPct val="0"/>
      </a:spcBef>
      <a:spcAft>
        <a:spcPct val="0"/>
      </a:spcAft>
      <a:defRPr kern="1200">
        <a:solidFill>
          <a:schemeClr val="tx1"/>
        </a:solidFill>
        <a:latin typeface="Arial" pitchFamily="34" charset="0"/>
        <a:ea typeface="+mn-ea"/>
        <a:cs typeface="+mn-cs"/>
      </a:defRPr>
    </a:lvl3pPr>
    <a:lvl4pPr marL="1371600" algn="l" defTabSz="457200" rtl="0" fontAlgn="base">
      <a:spcBef>
        <a:spcPct val="0"/>
      </a:spcBef>
      <a:spcAft>
        <a:spcPct val="0"/>
      </a:spcAft>
      <a:defRPr kern="1200">
        <a:solidFill>
          <a:schemeClr val="tx1"/>
        </a:solidFill>
        <a:latin typeface="Arial" pitchFamily="34" charset="0"/>
        <a:ea typeface="+mn-ea"/>
        <a:cs typeface="+mn-cs"/>
      </a:defRPr>
    </a:lvl4pPr>
    <a:lvl5pPr marL="1828800" algn="l" defTabSz="457200"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F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262" autoAdjust="0"/>
    <p:restoredTop sz="76870" autoAdjust="0"/>
  </p:normalViewPr>
  <p:slideViewPr>
    <p:cSldViewPr>
      <p:cViewPr varScale="1">
        <p:scale>
          <a:sx n="88" d="100"/>
          <a:sy n="88" d="100"/>
        </p:scale>
        <p:origin x="510" y="66"/>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4" d="100"/>
          <a:sy n="64" d="100"/>
        </p:scale>
        <p:origin x="-3082"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598A61-E046-488C-ABFB-EA561021AA3E}" type="datetimeFigureOut">
              <a:rPr lang="en-US" smtClean="0"/>
              <a:pPr/>
              <a:t>4/20/2017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854D1A-2FA5-4433-8E67-471F1312504D}" type="slidenum">
              <a:rPr lang="en-US" smtClean="0"/>
              <a:pPr/>
              <a:t>‹#›</a:t>
            </a:fld>
            <a:endParaRPr lang="en-US"/>
          </a:p>
        </p:txBody>
      </p:sp>
    </p:spTree>
    <p:extLst>
      <p:ext uri="{BB962C8B-B14F-4D97-AF65-F5344CB8AC3E}">
        <p14:creationId xmlns:p14="http://schemas.microsoft.com/office/powerpoint/2010/main" val="3323080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p:spPr>
      </p:sp>
      <p:sp>
        <p:nvSpPr>
          <p:cNvPr id="22531" name="Rectangle 3"/>
          <p:cNvSpPr>
            <a:spLocks noGrp="1" noChangeArrowheads="1"/>
          </p:cNvSpPr>
          <p:nvPr>
            <p:ph type="body" idx="1"/>
          </p:nvPr>
        </p:nvSpPr>
        <p:spPr bwMode="auto">
          <a:xfrm>
            <a:off x="685800" y="4343400"/>
            <a:ext cx="5486400" cy="166688"/>
          </a:xfrm>
          <a:noFill/>
        </p:spPr>
        <p:txBody>
          <a:bodyPr>
            <a:normAutofit fontScale="47500" lnSpcReduction="20000"/>
          </a:bodyPr>
          <a:lstStyle/>
          <a:p>
            <a:pPr eaLnBrk="1" hangingPunct="1"/>
            <a:endParaRPr lang="nl-NL" i="1" dirty="0">
              <a:solidFill>
                <a:schemeClr val="hlink"/>
              </a:solidFill>
            </a:endParaRPr>
          </a:p>
        </p:txBody>
      </p:sp>
    </p:spTree>
    <p:extLst>
      <p:ext uri="{BB962C8B-B14F-4D97-AF65-F5344CB8AC3E}">
        <p14:creationId xmlns:p14="http://schemas.microsoft.com/office/powerpoint/2010/main" val="10308265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15" descr="bysurf2.png"/>
          <p:cNvPicPr>
            <a:picLocks noChangeAspect="1"/>
          </p:cNvPicPr>
          <p:nvPr userDrawn="1"/>
        </p:nvPicPr>
        <p:blipFill>
          <a:blip r:embed="rId3"/>
          <a:srcRect/>
          <a:stretch>
            <a:fillRect/>
          </a:stretch>
        </p:blipFill>
        <p:spPr bwMode="auto">
          <a:xfrm>
            <a:off x="476251" y="6354764"/>
            <a:ext cx="1456267" cy="274637"/>
          </a:xfrm>
          <a:prstGeom prst="rect">
            <a:avLst/>
          </a:prstGeom>
          <a:noFill/>
          <a:ln w="9525">
            <a:noFill/>
            <a:miter lim="800000"/>
            <a:headEnd/>
            <a:tailEnd/>
          </a:ln>
        </p:spPr>
      </p:pic>
      <p:pic>
        <p:nvPicPr>
          <p:cNvPr id="5" name="Picture 21" descr="logo4.png"/>
          <p:cNvPicPr>
            <a:picLocks noChangeAspect="1"/>
          </p:cNvPicPr>
          <p:nvPr userDrawn="1"/>
        </p:nvPicPr>
        <p:blipFill>
          <a:blip r:embed="rId4"/>
          <a:srcRect/>
          <a:stretch>
            <a:fillRect/>
          </a:stretch>
        </p:blipFill>
        <p:spPr bwMode="auto">
          <a:xfrm>
            <a:off x="474133" y="5745164"/>
            <a:ext cx="2937933" cy="511175"/>
          </a:xfrm>
          <a:prstGeom prst="rect">
            <a:avLst/>
          </a:prstGeom>
          <a:noFill/>
          <a:ln w="9525">
            <a:noFill/>
            <a:miter lim="800000"/>
            <a:headEnd/>
            <a:tailEnd/>
          </a:ln>
        </p:spPr>
      </p:pic>
      <p:sp>
        <p:nvSpPr>
          <p:cNvPr id="2" name="Title 1"/>
          <p:cNvSpPr>
            <a:spLocks noGrp="1"/>
          </p:cNvSpPr>
          <p:nvPr>
            <p:ph type="ctrTitle"/>
          </p:nvPr>
        </p:nvSpPr>
        <p:spPr>
          <a:xfrm>
            <a:off x="474133" y="914401"/>
            <a:ext cx="9550400" cy="1470025"/>
          </a:xfrm>
        </p:spPr>
        <p:txBody>
          <a:bodyPr anchor="b">
            <a:normAutofit/>
          </a:bodyPr>
          <a:lstStyle>
            <a:lvl1pPr>
              <a:lnSpc>
                <a:spcPts val="4400"/>
              </a:lnSpc>
              <a:defRPr sz="3600"/>
            </a:lvl1pPr>
          </a:lstStyle>
          <a:p>
            <a:r>
              <a:rPr lang="en-US"/>
              <a:t>Click to edit Master title style</a:t>
            </a:r>
            <a:endParaRPr lang="en-US" dirty="0"/>
          </a:p>
        </p:txBody>
      </p:sp>
      <p:sp>
        <p:nvSpPr>
          <p:cNvPr id="3" name="Subtitle 2"/>
          <p:cNvSpPr>
            <a:spLocks noGrp="1"/>
          </p:cNvSpPr>
          <p:nvPr>
            <p:ph type="subTitle" idx="1"/>
          </p:nvPr>
        </p:nvSpPr>
        <p:spPr>
          <a:xfrm>
            <a:off x="474133" y="2517776"/>
            <a:ext cx="8839200" cy="1139825"/>
          </a:xfrm>
        </p:spPr>
        <p:txBody>
          <a:bodyPr>
            <a:normAutofit/>
          </a:bodyPr>
          <a:lstStyle>
            <a:lvl1pPr marL="0" indent="0" algn="l">
              <a:lnSpc>
                <a:spcPts val="2100"/>
              </a:lnSpc>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transition>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7" descr="bysurf2.png"/>
          <p:cNvPicPr>
            <a:picLocks noChangeAspect="1"/>
          </p:cNvPicPr>
          <p:nvPr userDrawn="1"/>
        </p:nvPicPr>
        <p:blipFill>
          <a:blip r:embed="rId3"/>
          <a:srcRect/>
          <a:stretch>
            <a:fillRect/>
          </a:stretch>
        </p:blipFill>
        <p:spPr bwMode="auto">
          <a:xfrm>
            <a:off x="476251" y="6354764"/>
            <a:ext cx="1456267" cy="274637"/>
          </a:xfrm>
          <a:prstGeom prst="rect">
            <a:avLst/>
          </a:prstGeom>
          <a:noFill/>
          <a:ln w="9525">
            <a:noFill/>
            <a:miter lim="800000"/>
            <a:headEnd/>
            <a:tailEnd/>
          </a:ln>
        </p:spPr>
      </p:pic>
      <p:pic>
        <p:nvPicPr>
          <p:cNvPr id="5" name="Picture 10" descr="logo4.png"/>
          <p:cNvPicPr>
            <a:picLocks noChangeAspect="1"/>
          </p:cNvPicPr>
          <p:nvPr userDrawn="1"/>
        </p:nvPicPr>
        <p:blipFill>
          <a:blip r:embed="rId4"/>
          <a:srcRect/>
          <a:stretch>
            <a:fillRect/>
          </a:stretch>
        </p:blipFill>
        <p:spPr bwMode="auto">
          <a:xfrm>
            <a:off x="474133" y="5745164"/>
            <a:ext cx="2937933" cy="511175"/>
          </a:xfrm>
          <a:prstGeom prst="rect">
            <a:avLst/>
          </a:prstGeom>
          <a:noFill/>
          <a:ln w="9525">
            <a:noFill/>
            <a:miter lim="800000"/>
            <a:headEnd/>
            <a:tailEnd/>
          </a:ln>
        </p:spPr>
      </p:pic>
      <p:sp>
        <p:nvSpPr>
          <p:cNvPr id="2" name="Title 1"/>
          <p:cNvSpPr>
            <a:spLocks noGrp="1"/>
          </p:cNvSpPr>
          <p:nvPr>
            <p:ph type="title"/>
          </p:nvPr>
        </p:nvSpPr>
        <p:spPr>
          <a:xfrm>
            <a:off x="475200" y="274638"/>
            <a:ext cx="11073600" cy="1143000"/>
          </a:xfrm>
        </p:spPr>
        <p:txBody>
          <a:bodyPr/>
          <a:lstStyle>
            <a:lvl1pPr>
              <a:defRPr>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75200" y="1600201"/>
            <a:ext cx="11073600" cy="3733800"/>
          </a:xfrm>
        </p:spPr>
        <p:txBody>
          <a:bodyPr/>
          <a:lstStyle>
            <a:lvl1pPr>
              <a:buClr>
                <a:schemeClr val="tx1"/>
              </a:buClr>
              <a:defRPr/>
            </a:lvl1pPr>
            <a:lvl2pPr>
              <a:buClr>
                <a:schemeClr val="tx1"/>
              </a:buClr>
              <a:defRPr/>
            </a:lvl2pPr>
            <a:lvl3pPr>
              <a:buClr>
                <a:schemeClr val="tx1"/>
              </a:buClr>
              <a:defRPr/>
            </a:lvl3pPr>
            <a:lvl4pPr>
              <a:buClr>
                <a:schemeClr val="tx1"/>
              </a:buClr>
              <a:defRPr/>
            </a:lvl4pPr>
            <a:lvl5pPr>
              <a:buClr>
                <a:schemeClr val="tx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12" descr="bysurf1.png"/>
          <p:cNvPicPr>
            <a:picLocks/>
          </p:cNvPicPr>
          <p:nvPr userDrawn="1"/>
        </p:nvPicPr>
        <p:blipFill>
          <a:blip r:embed="rId3"/>
          <a:srcRect/>
          <a:stretch>
            <a:fillRect/>
          </a:stretch>
        </p:blipFill>
        <p:spPr bwMode="auto">
          <a:xfrm>
            <a:off x="476251" y="6354763"/>
            <a:ext cx="1454149" cy="273050"/>
          </a:xfrm>
          <a:prstGeom prst="rect">
            <a:avLst/>
          </a:prstGeom>
          <a:noFill/>
          <a:ln w="9525">
            <a:noFill/>
            <a:miter lim="800000"/>
            <a:headEnd/>
            <a:tailEnd/>
          </a:ln>
        </p:spPr>
      </p:pic>
      <p:pic>
        <p:nvPicPr>
          <p:cNvPr id="5" name="Picture 13" descr="logo1.tif"/>
          <p:cNvPicPr>
            <a:picLocks/>
          </p:cNvPicPr>
          <p:nvPr userDrawn="1"/>
        </p:nvPicPr>
        <p:blipFill>
          <a:blip r:embed="rId4"/>
          <a:srcRect/>
          <a:stretch>
            <a:fillRect/>
          </a:stretch>
        </p:blipFill>
        <p:spPr bwMode="auto">
          <a:xfrm>
            <a:off x="476251" y="5745163"/>
            <a:ext cx="2935816" cy="512762"/>
          </a:xfrm>
          <a:prstGeom prst="rect">
            <a:avLst/>
          </a:prstGeom>
          <a:noFill/>
          <a:ln w="9525">
            <a:noFill/>
            <a:miter lim="800000"/>
            <a:headEnd/>
            <a:tailEnd/>
          </a:ln>
        </p:spPr>
      </p:pic>
      <p:sp>
        <p:nvSpPr>
          <p:cNvPr id="2" name="Title 1"/>
          <p:cNvSpPr>
            <a:spLocks noGrp="1"/>
          </p:cNvSpPr>
          <p:nvPr>
            <p:ph type="title"/>
          </p:nvPr>
        </p:nvSpPr>
        <p:spPr>
          <a:xfrm>
            <a:off x="475200" y="274638"/>
            <a:ext cx="11073600" cy="1143000"/>
          </a:xfrm>
        </p:spPr>
        <p:txBody>
          <a:bodyPr/>
          <a:lstStyle>
            <a:lvl1pPr>
              <a:defRPr>
                <a:solidFill>
                  <a:srgbClr val="00AFEA"/>
                </a:solidFill>
              </a:defRPr>
            </a:lvl1pPr>
          </a:lstStyle>
          <a:p>
            <a:r>
              <a:rPr lang="en-US"/>
              <a:t>Click to edit Master title style</a:t>
            </a:r>
            <a:endParaRPr lang="en-US" dirty="0"/>
          </a:p>
        </p:txBody>
      </p:sp>
      <p:sp>
        <p:nvSpPr>
          <p:cNvPr id="3" name="Content Placeholder 2"/>
          <p:cNvSpPr>
            <a:spLocks noGrp="1"/>
          </p:cNvSpPr>
          <p:nvPr>
            <p:ph idx="1"/>
          </p:nvPr>
        </p:nvSpPr>
        <p:spPr>
          <a:xfrm>
            <a:off x="475200" y="1600201"/>
            <a:ext cx="11073600" cy="3733800"/>
          </a:xfrm>
        </p:spPr>
        <p:txBody>
          <a:bodyPr/>
          <a:lstStyle>
            <a:lvl1pPr>
              <a:buClr>
                <a:srgbClr val="00AFEA"/>
              </a:buClr>
              <a:defRPr/>
            </a:lvl1pPr>
            <a:lvl2pPr>
              <a:buClr>
                <a:srgbClr val="00AFEA"/>
              </a:buClr>
              <a:defRPr/>
            </a:lvl2pPr>
            <a:lvl3pPr>
              <a:buClr>
                <a:srgbClr val="00AFEA"/>
              </a:buClr>
              <a:defRPr/>
            </a:lvl3pPr>
            <a:lvl4pPr>
              <a:buClr>
                <a:srgbClr val="00AFEA"/>
              </a:buClr>
              <a:defRPr/>
            </a:lvl4pPr>
            <a:lvl5pPr>
              <a:buClr>
                <a:srgbClr val="00AFEA"/>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cu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5200" y="274638"/>
            <a:ext cx="11073600" cy="1143000"/>
          </a:xfrm>
        </p:spPr>
        <p:txBody>
          <a:bodyPr/>
          <a:lstStyle>
            <a:lvl1pPr>
              <a:defRPr>
                <a:solidFill>
                  <a:srgbClr val="00AFEA"/>
                </a:solidFill>
              </a:defRPr>
            </a:lvl1pPr>
          </a:lstStyle>
          <a:p>
            <a:r>
              <a:rPr lang="en-US"/>
              <a:t>Click to edit Master title style</a:t>
            </a:r>
            <a:endParaRPr lang="en-US" dirty="0"/>
          </a:p>
        </p:txBody>
      </p:sp>
      <p:sp>
        <p:nvSpPr>
          <p:cNvPr id="3" name="Content Placeholder 2"/>
          <p:cNvSpPr>
            <a:spLocks noGrp="1"/>
          </p:cNvSpPr>
          <p:nvPr>
            <p:ph idx="1"/>
          </p:nvPr>
        </p:nvSpPr>
        <p:spPr>
          <a:xfrm>
            <a:off x="475200" y="1600201"/>
            <a:ext cx="11073600" cy="4800599"/>
          </a:xfrm>
        </p:spPr>
        <p:txBody>
          <a:bodyPr/>
          <a:lstStyle>
            <a:lvl1pPr>
              <a:buClr>
                <a:srgbClr val="00AFEA"/>
              </a:buClr>
              <a:defRPr/>
            </a:lvl1pPr>
            <a:lvl2pPr>
              <a:buClr>
                <a:srgbClr val="00AFEA"/>
              </a:buClr>
              <a:defRPr/>
            </a:lvl2pPr>
            <a:lvl3pPr>
              <a:buClr>
                <a:srgbClr val="00AFEA"/>
              </a:buClr>
              <a:defRPr/>
            </a:lvl3pPr>
            <a:lvl4pPr>
              <a:buClr>
                <a:srgbClr val="00AFEA"/>
              </a:buClr>
              <a:defRPr/>
            </a:lvl4pPr>
            <a:lvl5pPr>
              <a:buClr>
                <a:srgbClr val="00AFEA"/>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cu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8_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13" descr="logo1.tif"/>
          <p:cNvPicPr>
            <a:picLocks/>
          </p:cNvPicPr>
          <p:nvPr userDrawn="1"/>
        </p:nvPicPr>
        <p:blipFill>
          <a:blip r:embed="rId3"/>
          <a:srcRect/>
          <a:stretch>
            <a:fillRect/>
          </a:stretch>
        </p:blipFill>
        <p:spPr bwMode="auto">
          <a:xfrm>
            <a:off x="9728200" y="25400"/>
            <a:ext cx="1820333" cy="317500"/>
          </a:xfrm>
          <a:prstGeom prst="rect">
            <a:avLst/>
          </a:prstGeom>
          <a:noFill/>
          <a:ln w="9525">
            <a:noFill/>
            <a:miter lim="800000"/>
            <a:headEnd/>
            <a:tailEnd/>
          </a:ln>
        </p:spPr>
      </p:pic>
      <p:sp>
        <p:nvSpPr>
          <p:cNvPr id="2" name="Title 1"/>
          <p:cNvSpPr>
            <a:spLocks noGrp="1"/>
          </p:cNvSpPr>
          <p:nvPr>
            <p:ph type="title"/>
          </p:nvPr>
        </p:nvSpPr>
        <p:spPr>
          <a:xfrm>
            <a:off x="475200" y="274638"/>
            <a:ext cx="11073600" cy="1143000"/>
          </a:xfrm>
        </p:spPr>
        <p:txBody>
          <a:bodyPr/>
          <a:lstStyle>
            <a:lvl1pPr>
              <a:defRPr>
                <a:solidFill>
                  <a:srgbClr val="00AFEA"/>
                </a:solidFill>
              </a:defRPr>
            </a:lvl1pPr>
          </a:lstStyle>
          <a:p>
            <a:r>
              <a:rPr lang="en-US"/>
              <a:t>Click to edit Master title style</a:t>
            </a:r>
            <a:endParaRPr lang="en-US" dirty="0"/>
          </a:p>
        </p:txBody>
      </p:sp>
      <p:sp>
        <p:nvSpPr>
          <p:cNvPr id="3" name="Content Placeholder 2"/>
          <p:cNvSpPr>
            <a:spLocks noGrp="1"/>
          </p:cNvSpPr>
          <p:nvPr>
            <p:ph idx="1"/>
          </p:nvPr>
        </p:nvSpPr>
        <p:spPr>
          <a:xfrm>
            <a:off x="475200" y="1600201"/>
            <a:ext cx="11073600" cy="3733800"/>
          </a:xfrm>
        </p:spPr>
        <p:txBody>
          <a:bodyPr/>
          <a:lstStyle>
            <a:lvl1pPr>
              <a:buClr>
                <a:srgbClr val="00AFEA"/>
              </a:buClr>
              <a:defRPr/>
            </a:lvl1pPr>
            <a:lvl2pPr>
              <a:buClr>
                <a:srgbClr val="00AFEA"/>
              </a:buClr>
              <a:defRPr/>
            </a:lvl2pPr>
            <a:lvl3pPr>
              <a:buClr>
                <a:srgbClr val="00AFEA"/>
              </a:buClr>
              <a:defRPr/>
            </a:lvl3pPr>
            <a:lvl4pPr>
              <a:buClr>
                <a:srgbClr val="00AFEA"/>
              </a:buClr>
              <a:defRPr/>
            </a:lvl4pPr>
            <a:lvl5pPr>
              <a:buClr>
                <a:srgbClr val="00AFEA"/>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cu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4_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5200" y="274638"/>
            <a:ext cx="11073600" cy="1143000"/>
          </a:xfrm>
        </p:spPr>
        <p:txBody>
          <a:bodyPr/>
          <a:lstStyle>
            <a:lvl1pPr>
              <a:defRPr>
                <a:solidFill>
                  <a:srgbClr val="00AFEA"/>
                </a:solidFill>
              </a:defRPr>
            </a:lvl1pPr>
          </a:lstStyle>
          <a:p>
            <a:r>
              <a:rPr lang="en-US"/>
              <a:t>Click to edit Master title style</a:t>
            </a:r>
            <a:endParaRPr lang="en-US" dirty="0"/>
          </a:p>
        </p:txBody>
      </p:sp>
      <p:sp>
        <p:nvSpPr>
          <p:cNvPr id="3" name="Content Placeholder 2"/>
          <p:cNvSpPr>
            <a:spLocks noGrp="1"/>
          </p:cNvSpPr>
          <p:nvPr>
            <p:ph idx="1"/>
          </p:nvPr>
        </p:nvSpPr>
        <p:spPr>
          <a:xfrm>
            <a:off x="475200" y="1600201"/>
            <a:ext cx="11073600" cy="3733800"/>
          </a:xfrm>
        </p:spPr>
        <p:txBody>
          <a:bodyPr/>
          <a:lstStyle>
            <a:lvl1pPr>
              <a:buClr>
                <a:srgbClr val="00AFEA"/>
              </a:buClr>
              <a:defRPr/>
            </a:lvl1pPr>
            <a:lvl2pPr>
              <a:buClr>
                <a:srgbClr val="00AFEA"/>
              </a:buClr>
              <a:defRPr/>
            </a:lvl2pPr>
            <a:lvl3pPr>
              <a:buClr>
                <a:srgbClr val="00AFEA"/>
              </a:buClr>
              <a:defRPr/>
            </a:lvl3pPr>
            <a:lvl4pPr>
              <a:buClr>
                <a:srgbClr val="00AFEA"/>
              </a:buClr>
              <a:defRPr/>
            </a:lvl4pPr>
            <a:lvl5pPr>
              <a:buClr>
                <a:srgbClr val="00AFEA"/>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cu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15_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13" descr="logo1.tif"/>
          <p:cNvPicPr>
            <a:picLocks/>
          </p:cNvPicPr>
          <p:nvPr userDrawn="1"/>
        </p:nvPicPr>
        <p:blipFill>
          <a:blip r:embed="rId3"/>
          <a:srcRect/>
          <a:stretch>
            <a:fillRect/>
          </a:stretch>
        </p:blipFill>
        <p:spPr bwMode="auto">
          <a:xfrm>
            <a:off x="620184" y="6494463"/>
            <a:ext cx="1820333" cy="317500"/>
          </a:xfrm>
          <a:prstGeom prst="rect">
            <a:avLst/>
          </a:prstGeom>
          <a:noFill/>
          <a:ln w="9525">
            <a:noFill/>
            <a:miter lim="800000"/>
            <a:headEnd/>
            <a:tailEnd/>
          </a:ln>
        </p:spPr>
      </p:pic>
      <p:sp>
        <p:nvSpPr>
          <p:cNvPr id="2" name="Title 1"/>
          <p:cNvSpPr>
            <a:spLocks noGrp="1"/>
          </p:cNvSpPr>
          <p:nvPr>
            <p:ph type="title"/>
          </p:nvPr>
        </p:nvSpPr>
        <p:spPr>
          <a:xfrm>
            <a:off x="475200" y="274638"/>
            <a:ext cx="11073600" cy="1143000"/>
          </a:xfrm>
        </p:spPr>
        <p:txBody>
          <a:bodyPr/>
          <a:lstStyle>
            <a:lvl1pPr>
              <a:defRPr>
                <a:solidFill>
                  <a:srgbClr val="00AFEA"/>
                </a:solidFill>
              </a:defRPr>
            </a:lvl1pPr>
          </a:lstStyle>
          <a:p>
            <a:r>
              <a:rPr lang="en-US"/>
              <a:t>Click to edit Master title style</a:t>
            </a:r>
            <a:endParaRPr lang="en-US" dirty="0"/>
          </a:p>
        </p:txBody>
      </p:sp>
      <p:sp>
        <p:nvSpPr>
          <p:cNvPr id="3" name="Content Placeholder 2"/>
          <p:cNvSpPr>
            <a:spLocks noGrp="1"/>
          </p:cNvSpPr>
          <p:nvPr>
            <p:ph idx="1"/>
          </p:nvPr>
        </p:nvSpPr>
        <p:spPr>
          <a:xfrm>
            <a:off x="475200" y="1600201"/>
            <a:ext cx="11073600" cy="3733800"/>
          </a:xfrm>
        </p:spPr>
        <p:txBody>
          <a:bodyPr/>
          <a:lstStyle>
            <a:lvl1pPr>
              <a:buClr>
                <a:srgbClr val="00AFEA"/>
              </a:buClr>
              <a:defRPr/>
            </a:lvl1pPr>
            <a:lvl2pPr>
              <a:buClr>
                <a:srgbClr val="00AFEA"/>
              </a:buClr>
              <a:defRPr/>
            </a:lvl2pPr>
            <a:lvl3pPr>
              <a:buClr>
                <a:srgbClr val="00AFEA"/>
              </a:buClr>
              <a:defRPr/>
            </a:lvl3pPr>
            <a:lvl4pPr>
              <a:buClr>
                <a:srgbClr val="00AFEA"/>
              </a:buClr>
              <a:defRPr/>
            </a:lvl4pPr>
            <a:lvl5pPr>
              <a:buClr>
                <a:srgbClr val="00AFEA"/>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cut/>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12800" y="274638"/>
            <a:ext cx="1076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nl-NL"/>
              <a:t>Klik om de stijl te bewerken</a:t>
            </a:r>
            <a:endParaRPr lang="en-US"/>
          </a:p>
        </p:txBody>
      </p:sp>
      <p:sp>
        <p:nvSpPr>
          <p:cNvPr id="1027" name="Text Placeholder 2"/>
          <p:cNvSpPr>
            <a:spLocks noGrp="1"/>
          </p:cNvSpPr>
          <p:nvPr>
            <p:ph type="body" idx="1"/>
          </p:nvPr>
        </p:nvSpPr>
        <p:spPr bwMode="auto">
          <a:xfrm>
            <a:off x="812800" y="1600200"/>
            <a:ext cx="10769600" cy="3733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2" r:id="rId4"/>
    <p:sldLayoutId id="2147483666" r:id="rId5"/>
    <p:sldLayoutId id="2147483667" r:id="rId6"/>
    <p:sldLayoutId id="2147483668" r:id="rId7"/>
  </p:sldLayoutIdLst>
  <p:transition>
    <p:cut/>
  </p:transition>
  <p:hf sldNum="0" hdr="0" ftr="0" dt="0"/>
  <p:txStyles>
    <p:titleStyle>
      <a:lvl1pPr algn="l" defTabSz="457200" rtl="0" eaLnBrk="1" fontAlgn="base" hangingPunct="1">
        <a:spcBef>
          <a:spcPct val="0"/>
        </a:spcBef>
        <a:spcAft>
          <a:spcPct val="0"/>
        </a:spcAft>
        <a:defRPr sz="4400" b="1" kern="1200">
          <a:solidFill>
            <a:schemeClr val="tx1"/>
          </a:solidFill>
          <a:latin typeface="Arial Bold"/>
          <a:ea typeface="Arial Bold" pitchFamily="34" charset="0"/>
          <a:cs typeface="Arial Bold"/>
        </a:defRPr>
      </a:lvl1pPr>
      <a:lvl2pPr algn="l" defTabSz="457200" rtl="0" eaLnBrk="1" fontAlgn="base" hangingPunct="1">
        <a:spcBef>
          <a:spcPct val="0"/>
        </a:spcBef>
        <a:spcAft>
          <a:spcPct val="0"/>
        </a:spcAft>
        <a:defRPr sz="4400" b="1">
          <a:solidFill>
            <a:schemeClr val="tx1"/>
          </a:solidFill>
          <a:latin typeface="Arial Bold" pitchFamily="34" charset="0"/>
          <a:ea typeface="Arial Bold" pitchFamily="34" charset="0"/>
          <a:cs typeface="Arial Bold" pitchFamily="34" charset="0"/>
        </a:defRPr>
      </a:lvl2pPr>
      <a:lvl3pPr algn="l" defTabSz="457200" rtl="0" eaLnBrk="1" fontAlgn="base" hangingPunct="1">
        <a:spcBef>
          <a:spcPct val="0"/>
        </a:spcBef>
        <a:spcAft>
          <a:spcPct val="0"/>
        </a:spcAft>
        <a:defRPr sz="4400" b="1">
          <a:solidFill>
            <a:schemeClr val="tx1"/>
          </a:solidFill>
          <a:latin typeface="Arial Bold" pitchFamily="34" charset="0"/>
          <a:ea typeface="Arial Bold" pitchFamily="34" charset="0"/>
          <a:cs typeface="Arial Bold" pitchFamily="34" charset="0"/>
        </a:defRPr>
      </a:lvl3pPr>
      <a:lvl4pPr algn="l" defTabSz="457200" rtl="0" eaLnBrk="1" fontAlgn="base" hangingPunct="1">
        <a:spcBef>
          <a:spcPct val="0"/>
        </a:spcBef>
        <a:spcAft>
          <a:spcPct val="0"/>
        </a:spcAft>
        <a:defRPr sz="4400" b="1">
          <a:solidFill>
            <a:schemeClr val="tx1"/>
          </a:solidFill>
          <a:latin typeface="Arial Bold" pitchFamily="34" charset="0"/>
          <a:ea typeface="Arial Bold" pitchFamily="34" charset="0"/>
          <a:cs typeface="Arial Bold" pitchFamily="34" charset="0"/>
        </a:defRPr>
      </a:lvl4pPr>
      <a:lvl5pPr algn="l" defTabSz="457200" rtl="0" eaLnBrk="1" fontAlgn="base" hangingPunct="1">
        <a:spcBef>
          <a:spcPct val="0"/>
        </a:spcBef>
        <a:spcAft>
          <a:spcPct val="0"/>
        </a:spcAft>
        <a:defRPr sz="4400" b="1">
          <a:solidFill>
            <a:schemeClr val="tx1"/>
          </a:solidFill>
          <a:latin typeface="Arial Bold" pitchFamily="34" charset="0"/>
          <a:ea typeface="Arial Bold" pitchFamily="34" charset="0"/>
          <a:cs typeface="Arial Bold" pitchFamily="34" charset="0"/>
        </a:defRPr>
      </a:lvl5pPr>
      <a:lvl6pPr marL="457200" algn="l" defTabSz="457200" rtl="0" eaLnBrk="1" fontAlgn="base" hangingPunct="1">
        <a:spcBef>
          <a:spcPct val="0"/>
        </a:spcBef>
        <a:spcAft>
          <a:spcPct val="0"/>
        </a:spcAft>
        <a:defRPr sz="4400" b="1">
          <a:solidFill>
            <a:schemeClr val="tx1"/>
          </a:solidFill>
          <a:latin typeface="Arial Bold" pitchFamily="34" charset="0"/>
          <a:ea typeface="Arial Bold" pitchFamily="34" charset="0"/>
          <a:cs typeface="Arial Bold" pitchFamily="34" charset="0"/>
        </a:defRPr>
      </a:lvl6pPr>
      <a:lvl7pPr marL="914400" algn="l" defTabSz="457200" rtl="0" eaLnBrk="1" fontAlgn="base" hangingPunct="1">
        <a:spcBef>
          <a:spcPct val="0"/>
        </a:spcBef>
        <a:spcAft>
          <a:spcPct val="0"/>
        </a:spcAft>
        <a:defRPr sz="4400" b="1">
          <a:solidFill>
            <a:schemeClr val="tx1"/>
          </a:solidFill>
          <a:latin typeface="Arial Bold" pitchFamily="34" charset="0"/>
          <a:ea typeface="Arial Bold" pitchFamily="34" charset="0"/>
          <a:cs typeface="Arial Bold" pitchFamily="34" charset="0"/>
        </a:defRPr>
      </a:lvl7pPr>
      <a:lvl8pPr marL="1371600" algn="l" defTabSz="457200" rtl="0" eaLnBrk="1" fontAlgn="base" hangingPunct="1">
        <a:spcBef>
          <a:spcPct val="0"/>
        </a:spcBef>
        <a:spcAft>
          <a:spcPct val="0"/>
        </a:spcAft>
        <a:defRPr sz="4400" b="1">
          <a:solidFill>
            <a:schemeClr val="tx1"/>
          </a:solidFill>
          <a:latin typeface="Arial Bold" pitchFamily="34" charset="0"/>
          <a:ea typeface="Arial Bold" pitchFamily="34" charset="0"/>
          <a:cs typeface="Arial Bold" pitchFamily="34" charset="0"/>
        </a:defRPr>
      </a:lvl8pPr>
      <a:lvl9pPr marL="1828800" algn="l" defTabSz="457200" rtl="0" eaLnBrk="1" fontAlgn="base" hangingPunct="1">
        <a:spcBef>
          <a:spcPct val="0"/>
        </a:spcBef>
        <a:spcAft>
          <a:spcPct val="0"/>
        </a:spcAft>
        <a:defRPr sz="4400" b="1">
          <a:solidFill>
            <a:schemeClr val="tx1"/>
          </a:solidFill>
          <a:latin typeface="Arial Bold" pitchFamily="34" charset="0"/>
          <a:ea typeface="Arial Bold" pitchFamily="34" charset="0"/>
          <a:cs typeface="Arial Bold" pitchFamily="34" charset="0"/>
        </a:defRPr>
      </a:lvl9pPr>
    </p:titleStyle>
    <p:bodyStyle>
      <a:lvl1pPr marL="342900" indent="-342900" algn="l" defTabSz="457200" rtl="0" eaLnBrk="1" fontAlgn="base" hangingPunct="1">
        <a:spcBef>
          <a:spcPct val="20000"/>
        </a:spcBef>
        <a:spcAft>
          <a:spcPct val="0"/>
        </a:spcAft>
        <a:buClr>
          <a:srgbClr val="0092D2"/>
        </a:buClr>
        <a:buFont typeface="Arial" pitchFamily="34" charset="0"/>
        <a:buChar char="•"/>
        <a:defRPr sz="3200" b="1" kern="1200">
          <a:solidFill>
            <a:schemeClr val="tx1"/>
          </a:solidFill>
          <a:latin typeface="Arial Bold"/>
          <a:ea typeface="Arial Bold" pitchFamily="34" charset="0"/>
          <a:cs typeface="Arial Bold"/>
        </a:defRPr>
      </a:lvl1pPr>
      <a:lvl2pPr marL="742950" indent="-285750" algn="l" defTabSz="457200" rtl="0" eaLnBrk="1" fontAlgn="base" hangingPunct="1">
        <a:spcBef>
          <a:spcPct val="20000"/>
        </a:spcBef>
        <a:spcAft>
          <a:spcPct val="0"/>
        </a:spcAft>
        <a:buClr>
          <a:srgbClr val="0092D2"/>
        </a:buClr>
        <a:buFont typeface="Arial" pitchFamily="34" charset="0"/>
        <a:buChar char="–"/>
        <a:defRPr sz="2800" b="1" kern="1200">
          <a:solidFill>
            <a:schemeClr val="tx1"/>
          </a:solidFill>
          <a:latin typeface="Arial Bold"/>
          <a:ea typeface="Arial Bold" pitchFamily="34" charset="0"/>
          <a:cs typeface="Arial Bold"/>
        </a:defRPr>
      </a:lvl2pPr>
      <a:lvl3pPr marL="1143000" indent="-228600" algn="l" defTabSz="457200" rtl="0" eaLnBrk="1" fontAlgn="base" hangingPunct="1">
        <a:spcBef>
          <a:spcPct val="20000"/>
        </a:spcBef>
        <a:spcAft>
          <a:spcPct val="0"/>
        </a:spcAft>
        <a:buClr>
          <a:srgbClr val="0092D2"/>
        </a:buClr>
        <a:buFont typeface="Arial" pitchFamily="34" charset="0"/>
        <a:buChar char="•"/>
        <a:defRPr sz="2400" b="1" kern="1200">
          <a:solidFill>
            <a:schemeClr val="tx1"/>
          </a:solidFill>
          <a:latin typeface="Arial Bold"/>
          <a:ea typeface="Arial Bold" pitchFamily="34" charset="0"/>
          <a:cs typeface="Arial Bold"/>
        </a:defRPr>
      </a:lvl3pPr>
      <a:lvl4pPr marL="1600200" indent="-228600" algn="l" defTabSz="457200" rtl="0" eaLnBrk="1" fontAlgn="base" hangingPunct="1">
        <a:spcBef>
          <a:spcPct val="20000"/>
        </a:spcBef>
        <a:spcAft>
          <a:spcPct val="0"/>
        </a:spcAft>
        <a:buClr>
          <a:srgbClr val="0092D2"/>
        </a:buClr>
        <a:buFont typeface="Arial" pitchFamily="34" charset="0"/>
        <a:buChar char="–"/>
        <a:defRPr sz="2000" b="1" kern="1200">
          <a:solidFill>
            <a:schemeClr val="tx1"/>
          </a:solidFill>
          <a:latin typeface="Arial Bold"/>
          <a:ea typeface="Arial Bold" pitchFamily="34" charset="0"/>
          <a:cs typeface="Arial Bold"/>
        </a:defRPr>
      </a:lvl4pPr>
      <a:lvl5pPr marL="2057400" indent="-228600" algn="l" defTabSz="457200" rtl="0" eaLnBrk="1" fontAlgn="base" hangingPunct="1">
        <a:spcBef>
          <a:spcPct val="20000"/>
        </a:spcBef>
        <a:spcAft>
          <a:spcPct val="0"/>
        </a:spcAft>
        <a:buClr>
          <a:srgbClr val="0092D2"/>
        </a:buClr>
        <a:buFont typeface="Arial" pitchFamily="34" charset="0"/>
        <a:buChar char="»"/>
        <a:defRPr sz="2000" b="1" kern="1200">
          <a:solidFill>
            <a:schemeClr val="tx1"/>
          </a:solidFill>
          <a:latin typeface="Arial Bold"/>
          <a:ea typeface="Arial Bold" pitchFamily="34" charset="0"/>
          <a:cs typeface="Arial Bold"/>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www.itc.nl/Pub/News-overview/2016/in2016-march/Its-spring-time!-Or-isnt-it.html" TargetMode="External"/><Relationship Id="rId2" Type="http://schemas.openxmlformats.org/officeDocument/2006/relationships/hyperlink" Target="http://geoserver.itc.nl/greenwave/" TargetMode="External"/><Relationship Id="rId1" Type="http://schemas.openxmlformats.org/officeDocument/2006/relationships/slideLayout" Target="../slideLayouts/slideLayout6.xml"/><Relationship Id="rId4" Type="http://schemas.openxmlformats.org/officeDocument/2006/relationships/image" Target="../media/image11.jpg"/></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jpg"/><Relationship Id="rId2" Type="http://schemas.openxmlformats.org/officeDocument/2006/relationships/image" Target="../media/image12.png"/><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jpg"/><Relationship Id="rId9" Type="http://schemas.openxmlformats.org/officeDocument/2006/relationships/image" Target="../media/image19.jpg"/></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jpg"/><Relationship Id="rId4" Type="http://schemas.openxmlformats.org/officeDocument/2006/relationships/image" Target="../media/image22.jpg"/></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phenology" TargetMode="External"/><Relationship Id="rId2" Type="http://schemas.openxmlformats.org/officeDocument/2006/relationships/hyperlink" Target="https://github.com/nlesc-sherlock/emma" TargetMode="External"/><Relationship Id="rId1" Type="http://schemas.openxmlformats.org/officeDocument/2006/relationships/slideLayout" Target="../slideLayouts/slideLayout6.xml"/><Relationship Id="rId4" Type="http://schemas.openxmlformats.org/officeDocument/2006/relationships/hyperlink" Target="https://github.com/phenology/infrastructure"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hyperlink" Target="http://aboutinterviews.com/5-questions-to-not-ask-in-a-job-interview/" TargetMode="External"/><Relationship Id="rId1" Type="http://schemas.openxmlformats.org/officeDocument/2006/relationships/slideLayout" Target="../slideLayouts/slideLayout6.xml"/><Relationship Id="rId5" Type="http://schemas.openxmlformats.org/officeDocument/2006/relationships/image" Target="../media/image27.jpg"/><Relationship Id="rId4" Type="http://schemas.openxmlformats.org/officeDocument/2006/relationships/image" Target="../media/image2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el 4"/>
          <p:cNvSpPr>
            <a:spLocks noGrp="1"/>
          </p:cNvSpPr>
          <p:nvPr>
            <p:ph type="ctrTitle"/>
          </p:nvPr>
        </p:nvSpPr>
        <p:spPr/>
        <p:txBody>
          <a:bodyPr>
            <a:normAutofit fontScale="90000"/>
          </a:bodyPr>
          <a:lstStyle/>
          <a:p>
            <a:pPr algn="ctr"/>
            <a:r>
              <a:rPr lang="en-US" sz="4000" b="0" dirty="0"/>
              <a:t>High spatial resolution </a:t>
            </a:r>
            <a:r>
              <a:rPr lang="en-US" sz="4000" b="0" dirty="0" err="1"/>
              <a:t>phenological</a:t>
            </a:r>
            <a:r>
              <a:rPr lang="en-US" sz="4000" b="0" dirty="0"/>
              <a:t> modelling at continental scales</a:t>
            </a:r>
            <a:br>
              <a:rPr lang="en-US" sz="4000" b="0" dirty="0"/>
            </a:br>
            <a:r>
              <a:rPr lang="en-US" sz="4000" b="0" dirty="0"/>
              <a:t>- Infra-structure</a:t>
            </a:r>
            <a:endParaRPr lang="nl-NL" sz="4000" dirty="0">
              <a:latin typeface="Arial Bold" pitchFamily="34" charset="0"/>
              <a:cs typeface="Arial Bold" pitchFamily="34" charset="0"/>
            </a:endParaRPr>
          </a:p>
        </p:txBody>
      </p:sp>
      <p:sp>
        <p:nvSpPr>
          <p:cNvPr id="8195" name="Ondertitel 5"/>
          <p:cNvSpPr>
            <a:spLocks noGrp="1"/>
          </p:cNvSpPr>
          <p:nvPr>
            <p:ph type="subTitle" idx="1"/>
          </p:nvPr>
        </p:nvSpPr>
        <p:spPr/>
        <p:txBody>
          <a:bodyPr>
            <a:normAutofit fontScale="25000" lnSpcReduction="20000"/>
          </a:bodyPr>
          <a:lstStyle/>
          <a:p>
            <a:pPr>
              <a:lnSpc>
                <a:spcPct val="120000"/>
              </a:lnSpc>
              <a:spcBef>
                <a:spcPts val="600"/>
              </a:spcBef>
            </a:pPr>
            <a:endParaRPr lang="en-US" sz="7100" b="0" dirty="0"/>
          </a:p>
          <a:p>
            <a:pPr>
              <a:lnSpc>
                <a:spcPct val="120000"/>
              </a:lnSpc>
              <a:spcBef>
                <a:spcPts val="600"/>
              </a:spcBef>
            </a:pPr>
            <a:endParaRPr lang="en-US" sz="7100" b="0" dirty="0"/>
          </a:p>
          <a:p>
            <a:pPr>
              <a:lnSpc>
                <a:spcPct val="120000"/>
              </a:lnSpc>
              <a:spcBef>
                <a:spcPts val="600"/>
              </a:spcBef>
            </a:pPr>
            <a:r>
              <a:rPr lang="en-US" sz="11200" b="0" dirty="0"/>
              <a:t>Romulo Goncalves</a:t>
            </a:r>
            <a:endParaRPr lang="en-US" sz="9600" dirty="0">
              <a:latin typeface="Arial Bold" pitchFamily="34" charset="0"/>
              <a:cs typeface="Arial Bold" pitchFamily="34" charset="0"/>
            </a:endParaRPr>
          </a:p>
          <a:p>
            <a:pPr>
              <a:lnSpc>
                <a:spcPts val="2875"/>
              </a:lnSpc>
              <a:spcBef>
                <a:spcPts val="600"/>
              </a:spcBef>
            </a:pPr>
            <a:r>
              <a:rPr lang="en-US" sz="8000" dirty="0">
                <a:solidFill>
                  <a:schemeClr val="tx1"/>
                </a:solidFill>
                <a:latin typeface="Arial Bold" pitchFamily="34" charset="0"/>
                <a:cs typeface="Arial Bold" pitchFamily="34" charset="0"/>
              </a:rPr>
              <a:t>Alliance Project with ITC – University of Twente</a:t>
            </a:r>
          </a:p>
          <a:p>
            <a:pPr>
              <a:lnSpc>
                <a:spcPts val="2875"/>
              </a:lnSpc>
              <a:spcBef>
                <a:spcPts val="600"/>
              </a:spcBef>
            </a:pPr>
            <a:endParaRPr lang="nl-NL" sz="2000" dirty="0">
              <a:latin typeface="Arial Bold" pitchFamily="34" charset="0"/>
              <a:cs typeface="Arial Bold" pitchFamily="34" charset="0"/>
            </a:endParaRPr>
          </a:p>
          <a:p>
            <a:pPr eaLnBrk="1" hangingPunct="1">
              <a:lnSpc>
                <a:spcPct val="120000"/>
              </a:lnSpc>
              <a:spcBef>
                <a:spcPct val="0"/>
              </a:spcBef>
            </a:pPr>
            <a:endParaRPr lang="nl-NL" sz="1400" dirty="0">
              <a:latin typeface="Arial Bold" pitchFamily="34" charset="0"/>
              <a:cs typeface="Arial Bold" pitchFamily="34" charset="0"/>
            </a:endParaRPr>
          </a:p>
          <a:p>
            <a:pPr algn="ctr" eaLnBrk="1" hangingPunct="1"/>
            <a:endParaRPr lang="nl-NL" sz="2800" dirty="0">
              <a:latin typeface="Arial Bold" pitchFamily="34" charset="0"/>
              <a:cs typeface="Arial Bold" pitchFamily="34" charset="0"/>
            </a:endParaRPr>
          </a:p>
        </p:txBody>
      </p:sp>
      <p:sp>
        <p:nvSpPr>
          <p:cNvPr id="7" name="Rechthoek 6"/>
          <p:cNvSpPr/>
          <p:nvPr/>
        </p:nvSpPr>
        <p:spPr>
          <a:xfrm>
            <a:off x="2895600" y="6337300"/>
            <a:ext cx="1600200" cy="355600"/>
          </a:xfrm>
          <a:prstGeom prst="rect">
            <a:avLst/>
          </a:prstGeom>
          <a:solidFill>
            <a:srgbClr val="00AFE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nl-NL" dirty="0">
              <a:solidFill>
                <a:srgbClr val="FFFFFF"/>
              </a:solidFill>
            </a:endParaRPr>
          </a:p>
        </p:txBody>
      </p:sp>
      <p:sp>
        <p:nvSpPr>
          <p:cNvPr id="8197" name="Text Box 20"/>
          <p:cNvSpPr txBox="1">
            <a:spLocks noChangeArrowheads="1"/>
          </p:cNvSpPr>
          <p:nvPr/>
        </p:nvSpPr>
        <p:spPr bwMode="gray">
          <a:xfrm>
            <a:off x="8667750" y="5780088"/>
            <a:ext cx="1549400" cy="677100"/>
          </a:xfrm>
          <a:prstGeom prst="rect">
            <a:avLst/>
          </a:prstGeom>
          <a:solidFill>
            <a:srgbClr val="00AFEA"/>
          </a:solidFill>
          <a:ln w="9525" algn="ctr">
            <a:noFill/>
            <a:miter lim="800000"/>
            <a:headEnd/>
            <a:tailEnd/>
          </a:ln>
        </p:spPr>
        <p:txBody>
          <a:bodyPr lIns="91430" tIns="45716" rIns="45716" bIns="45716">
            <a:spAutoFit/>
          </a:bodyPr>
          <a:lstStyle/>
          <a:p>
            <a:endParaRPr lang="en-US" dirty="0">
              <a:solidFill>
                <a:schemeClr val="bg1"/>
              </a:solidFill>
              <a:cs typeface="Arial" charset="0"/>
            </a:endParaRPr>
          </a:p>
          <a:p>
            <a:pPr lvl="1">
              <a:buFontTx/>
              <a:buChar char="•"/>
            </a:pPr>
            <a:endParaRPr lang="en-US" sz="2000" dirty="0">
              <a:solidFill>
                <a:schemeClr val="bg1"/>
              </a:solidFill>
              <a:cs typeface="Arial" charset="0"/>
            </a:endParaRPr>
          </a:p>
        </p:txBody>
      </p:sp>
      <p:pic>
        <p:nvPicPr>
          <p:cNvPr id="4" name="Picture 3"/>
          <p:cNvPicPr>
            <a:picLocks noChangeAspect="1"/>
          </p:cNvPicPr>
          <p:nvPr/>
        </p:nvPicPr>
        <p:blipFill>
          <a:blip r:embed="rId3"/>
          <a:stretch>
            <a:fillRect/>
          </a:stretch>
        </p:blipFill>
        <p:spPr>
          <a:xfrm>
            <a:off x="10262760" y="5571662"/>
            <a:ext cx="1384548" cy="1268760"/>
          </a:xfrm>
          <a:prstGeom prst="rect">
            <a:avLst/>
          </a:prstGeom>
        </p:spPr>
      </p:pic>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Phenology</a:t>
            </a:r>
          </a:p>
        </p:txBody>
      </p:sp>
      <p:sp>
        <p:nvSpPr>
          <p:cNvPr id="3" name="Content Placeholder 2"/>
          <p:cNvSpPr>
            <a:spLocks noGrp="1"/>
          </p:cNvSpPr>
          <p:nvPr>
            <p:ph idx="1"/>
          </p:nvPr>
        </p:nvSpPr>
        <p:spPr>
          <a:xfrm>
            <a:off x="475200" y="1600200"/>
            <a:ext cx="11073600" cy="4997152"/>
          </a:xfrm>
        </p:spPr>
        <p:txBody>
          <a:bodyPr>
            <a:normAutofit fontScale="62500" lnSpcReduction="20000"/>
          </a:bodyPr>
          <a:lstStyle/>
          <a:p>
            <a:r>
              <a:rPr lang="en-US" dirty="0"/>
              <a:t>Phenology studies the timing of recurring plant and animal biological phases, their causes, and their interrelations. This seasonal timing varies from year to year and from place to place because it is strongly influenced by weather and climatic variability. </a:t>
            </a:r>
          </a:p>
          <a:p>
            <a:endParaRPr lang="en-US" dirty="0"/>
          </a:p>
          <a:p>
            <a:r>
              <a:rPr lang="en-US" dirty="0"/>
              <a:t>Understanding this </a:t>
            </a:r>
            <a:r>
              <a:rPr lang="en-US" dirty="0" err="1"/>
              <a:t>Phenological</a:t>
            </a:r>
            <a:r>
              <a:rPr lang="en-US" dirty="0"/>
              <a:t> variability is critical to quantify the impact of climate change on the global biogeochemical cycles.</a:t>
            </a:r>
          </a:p>
          <a:p>
            <a:pPr lvl="1"/>
            <a:r>
              <a:rPr lang="en-US" dirty="0"/>
              <a:t>e.g. changes in the carbon and water cycles</a:t>
            </a:r>
          </a:p>
          <a:p>
            <a:endParaRPr lang="en-US" dirty="0"/>
          </a:p>
          <a:p>
            <a:pPr lvl="1"/>
            <a:r>
              <a:rPr lang="en-US" dirty="0"/>
              <a:t>To manage natural resources </a:t>
            </a:r>
          </a:p>
          <a:p>
            <a:pPr lvl="2"/>
            <a:r>
              <a:rPr lang="en-US" dirty="0"/>
              <a:t>e.g. timing of animal migration</a:t>
            </a:r>
          </a:p>
          <a:p>
            <a:endParaRPr lang="en-US" dirty="0"/>
          </a:p>
          <a:p>
            <a:pPr lvl="1"/>
            <a:r>
              <a:rPr lang="en-US" dirty="0"/>
              <a:t>Food production </a:t>
            </a:r>
          </a:p>
          <a:p>
            <a:pPr lvl="2"/>
            <a:r>
              <a:rPr lang="en-US" dirty="0"/>
              <a:t>e.g. timing of agricultural activities</a:t>
            </a:r>
          </a:p>
          <a:p>
            <a:pPr lvl="1"/>
            <a:endParaRPr lang="en-US" dirty="0"/>
          </a:p>
          <a:p>
            <a:pPr lvl="1"/>
            <a:r>
              <a:rPr lang="en-US" dirty="0"/>
              <a:t>Public health</a:t>
            </a:r>
          </a:p>
          <a:p>
            <a:pPr lvl="2"/>
            <a:r>
              <a:rPr lang="en-US" dirty="0"/>
              <a:t>e.g. timing of hay fever</a:t>
            </a:r>
          </a:p>
        </p:txBody>
      </p:sp>
    </p:spTree>
    <p:extLst>
      <p:ext uri="{BB962C8B-B14F-4D97-AF65-F5344CB8AC3E}">
        <p14:creationId xmlns:p14="http://schemas.microsoft.com/office/powerpoint/2010/main" val="1863604654"/>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Green-wave</a:t>
            </a:r>
          </a:p>
        </p:txBody>
      </p:sp>
      <p:sp>
        <p:nvSpPr>
          <p:cNvPr id="3" name="Content Placeholder 2"/>
          <p:cNvSpPr>
            <a:spLocks noGrp="1"/>
          </p:cNvSpPr>
          <p:nvPr>
            <p:ph idx="1"/>
          </p:nvPr>
        </p:nvSpPr>
        <p:spPr>
          <a:xfrm>
            <a:off x="475200" y="1600201"/>
            <a:ext cx="6988952" cy="3733800"/>
          </a:xfrm>
        </p:spPr>
        <p:txBody>
          <a:bodyPr/>
          <a:lstStyle/>
          <a:p>
            <a:pPr lvl="1"/>
            <a:r>
              <a:rPr lang="en-US" dirty="0">
                <a:hlinkClick r:id="rId2"/>
              </a:rPr>
              <a:t>http://geoserver.itc.nl/greenwave/</a:t>
            </a:r>
            <a:r>
              <a:rPr lang="en-US" dirty="0"/>
              <a:t> </a:t>
            </a:r>
          </a:p>
          <a:p>
            <a:endParaRPr lang="en-US" dirty="0"/>
          </a:p>
          <a:p>
            <a:pPr lvl="1"/>
            <a:endParaRPr lang="en-US" dirty="0"/>
          </a:p>
          <a:p>
            <a:pPr lvl="1"/>
            <a:r>
              <a:rPr lang="en-US" dirty="0"/>
              <a:t>It’s spring time! Or isn’t it ?</a:t>
            </a:r>
          </a:p>
          <a:p>
            <a:pPr lvl="2"/>
            <a:r>
              <a:rPr lang="en-US" dirty="0">
                <a:hlinkClick r:id="rId3"/>
              </a:rPr>
              <a:t>https://www.itc.nl/Pub/News-overview/2016/in2016-march/Its-spring-time!-Or-isnt-it.html</a:t>
            </a:r>
            <a:endParaRPr lang="en-US" dirty="0"/>
          </a:p>
        </p:txBody>
      </p:sp>
      <p:pic>
        <p:nvPicPr>
          <p:cNvPr id="5" name="Picture 4"/>
          <p:cNvPicPr>
            <a:picLocks noChangeAspect="1"/>
          </p:cNvPicPr>
          <p:nvPr/>
        </p:nvPicPr>
        <p:blipFill>
          <a:blip r:embed="rId4"/>
          <a:stretch>
            <a:fillRect/>
          </a:stretch>
        </p:blipFill>
        <p:spPr>
          <a:xfrm>
            <a:off x="7464152" y="3140968"/>
            <a:ext cx="2968724" cy="3221066"/>
          </a:xfrm>
          <a:prstGeom prst="rect">
            <a:avLst/>
          </a:prstGeom>
        </p:spPr>
      </p:pic>
    </p:spTree>
    <p:extLst>
      <p:ext uri="{BB962C8B-B14F-4D97-AF65-F5344CB8AC3E}">
        <p14:creationId xmlns:p14="http://schemas.microsoft.com/office/powerpoint/2010/main" val="3901565132"/>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a:t>
            </a:r>
          </a:p>
        </p:txBody>
      </p:sp>
      <p:pic>
        <p:nvPicPr>
          <p:cNvPr id="5" name="Content Placeholder 4"/>
          <p:cNvPicPr>
            <a:picLocks noGrp="1" noChangeAspect="1"/>
          </p:cNvPicPr>
          <p:nvPr>
            <p:ph idx="1"/>
          </p:nvPr>
        </p:nvPicPr>
        <p:blipFill>
          <a:blip r:embed="rId2"/>
          <a:stretch>
            <a:fillRect/>
          </a:stretch>
        </p:blipFill>
        <p:spPr>
          <a:xfrm>
            <a:off x="4079776" y="3284984"/>
            <a:ext cx="3135805" cy="1667981"/>
          </a:xfrm>
        </p:spPr>
      </p:pic>
      <p:pic>
        <p:nvPicPr>
          <p:cNvPr id="7" name="Picture 6"/>
          <p:cNvPicPr>
            <a:picLocks noChangeAspect="1"/>
          </p:cNvPicPr>
          <p:nvPr/>
        </p:nvPicPr>
        <p:blipFill>
          <a:blip r:embed="rId3"/>
          <a:stretch>
            <a:fillRect/>
          </a:stretch>
        </p:blipFill>
        <p:spPr>
          <a:xfrm>
            <a:off x="6240016" y="2085932"/>
            <a:ext cx="4432945" cy="1315107"/>
          </a:xfrm>
          <a:prstGeom prst="rect">
            <a:avLst/>
          </a:prstGeom>
        </p:spPr>
      </p:pic>
      <p:pic>
        <p:nvPicPr>
          <p:cNvPr id="11" name="Picture 10"/>
          <p:cNvPicPr>
            <a:picLocks noChangeAspect="1"/>
          </p:cNvPicPr>
          <p:nvPr/>
        </p:nvPicPr>
        <p:blipFill>
          <a:blip r:embed="rId4"/>
          <a:stretch>
            <a:fillRect/>
          </a:stretch>
        </p:blipFill>
        <p:spPr>
          <a:xfrm>
            <a:off x="983432" y="1911457"/>
            <a:ext cx="1609306" cy="1609306"/>
          </a:xfrm>
          <a:prstGeom prst="rect">
            <a:avLst/>
          </a:prstGeom>
        </p:spPr>
      </p:pic>
      <p:pic>
        <p:nvPicPr>
          <p:cNvPr id="13" name="Picture 12"/>
          <p:cNvPicPr>
            <a:picLocks noChangeAspect="1"/>
          </p:cNvPicPr>
          <p:nvPr/>
        </p:nvPicPr>
        <p:blipFill>
          <a:blip r:embed="rId5"/>
          <a:stretch>
            <a:fillRect/>
          </a:stretch>
        </p:blipFill>
        <p:spPr>
          <a:xfrm>
            <a:off x="3609322" y="1911457"/>
            <a:ext cx="1839661" cy="1664057"/>
          </a:xfrm>
          <a:prstGeom prst="rect">
            <a:avLst/>
          </a:prstGeom>
        </p:spPr>
      </p:pic>
      <p:pic>
        <p:nvPicPr>
          <p:cNvPr id="17" name="Picture 16"/>
          <p:cNvPicPr>
            <a:picLocks noChangeAspect="1"/>
          </p:cNvPicPr>
          <p:nvPr/>
        </p:nvPicPr>
        <p:blipFill>
          <a:blip r:embed="rId6"/>
          <a:stretch>
            <a:fillRect/>
          </a:stretch>
        </p:blipFill>
        <p:spPr>
          <a:xfrm>
            <a:off x="5087888" y="260648"/>
            <a:ext cx="1440160" cy="1440160"/>
          </a:xfrm>
          <a:prstGeom prst="rect">
            <a:avLst/>
          </a:prstGeom>
        </p:spPr>
      </p:pic>
      <p:pic>
        <p:nvPicPr>
          <p:cNvPr id="19" name="Picture 18"/>
          <p:cNvPicPr>
            <a:picLocks noChangeAspect="1"/>
          </p:cNvPicPr>
          <p:nvPr/>
        </p:nvPicPr>
        <p:blipFill>
          <a:blip r:embed="rId7"/>
          <a:stretch>
            <a:fillRect/>
          </a:stretch>
        </p:blipFill>
        <p:spPr>
          <a:xfrm>
            <a:off x="7895424" y="249629"/>
            <a:ext cx="2286000" cy="1595195"/>
          </a:xfrm>
          <a:prstGeom prst="rect">
            <a:avLst/>
          </a:prstGeom>
        </p:spPr>
      </p:pic>
      <p:pic>
        <p:nvPicPr>
          <p:cNvPr id="21" name="Picture 20"/>
          <p:cNvPicPr>
            <a:picLocks noChangeAspect="1"/>
          </p:cNvPicPr>
          <p:nvPr/>
        </p:nvPicPr>
        <p:blipFill>
          <a:blip r:embed="rId8"/>
          <a:stretch>
            <a:fillRect/>
          </a:stretch>
        </p:blipFill>
        <p:spPr>
          <a:xfrm>
            <a:off x="5448983" y="5422580"/>
            <a:ext cx="3800475" cy="952500"/>
          </a:xfrm>
          <a:prstGeom prst="rect">
            <a:avLst/>
          </a:prstGeom>
        </p:spPr>
      </p:pic>
      <p:cxnSp>
        <p:nvCxnSpPr>
          <p:cNvPr id="23" name="Straight Connector 22"/>
          <p:cNvCxnSpPr/>
          <p:nvPr/>
        </p:nvCxnSpPr>
        <p:spPr>
          <a:xfrm>
            <a:off x="475200" y="5085184"/>
            <a:ext cx="10877384" cy="0"/>
          </a:xfrm>
          <a:prstGeom prst="line">
            <a:avLst/>
          </a:prstGeom>
          <a:ln w="73025">
            <a:prstDash val="dashDot"/>
          </a:ln>
        </p:spPr>
        <p:style>
          <a:lnRef idx="2">
            <a:schemeClr val="accent1"/>
          </a:lnRef>
          <a:fillRef idx="0">
            <a:schemeClr val="accent1"/>
          </a:fillRef>
          <a:effectRef idx="1">
            <a:schemeClr val="accent1"/>
          </a:effectRef>
          <a:fontRef idx="minor">
            <a:schemeClr val="tx1"/>
          </a:fontRef>
        </p:style>
      </p:cxnSp>
      <p:pic>
        <p:nvPicPr>
          <p:cNvPr id="24" name="Picture 23"/>
          <p:cNvPicPr>
            <a:picLocks noChangeAspect="1"/>
          </p:cNvPicPr>
          <p:nvPr/>
        </p:nvPicPr>
        <p:blipFill>
          <a:blip r:embed="rId9"/>
          <a:stretch>
            <a:fillRect/>
          </a:stretch>
        </p:blipFill>
        <p:spPr>
          <a:xfrm>
            <a:off x="781198" y="5204908"/>
            <a:ext cx="2938537" cy="1591892"/>
          </a:xfrm>
          <a:prstGeom prst="rect">
            <a:avLst/>
          </a:prstGeom>
        </p:spPr>
      </p:pic>
    </p:spTree>
    <p:extLst>
      <p:ext uri="{BB962C8B-B14F-4D97-AF65-F5344CB8AC3E}">
        <p14:creationId xmlns:p14="http://schemas.microsoft.com/office/powerpoint/2010/main" val="3307274747"/>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a:picLocks noChangeAspect="1"/>
          </p:cNvPicPr>
          <p:nvPr/>
        </p:nvPicPr>
        <p:blipFill>
          <a:blip r:embed="rId2"/>
          <a:stretch>
            <a:fillRect/>
          </a:stretch>
        </p:blipFill>
        <p:spPr>
          <a:xfrm>
            <a:off x="3049143" y="0"/>
            <a:ext cx="9142857" cy="5229199"/>
          </a:xfrm>
          <a:prstGeom prst="rect">
            <a:avLst/>
          </a:prstGeom>
        </p:spPr>
      </p:pic>
      <p:sp>
        <p:nvSpPr>
          <p:cNvPr id="2" name="Title 1"/>
          <p:cNvSpPr>
            <a:spLocks noGrp="1"/>
          </p:cNvSpPr>
          <p:nvPr>
            <p:ph type="title"/>
          </p:nvPr>
        </p:nvSpPr>
        <p:spPr/>
        <p:txBody>
          <a:bodyPr/>
          <a:lstStyle/>
          <a:p>
            <a:r>
              <a:rPr lang="en-US" dirty="0"/>
              <a:t>Infra-structure</a:t>
            </a:r>
          </a:p>
        </p:txBody>
      </p:sp>
      <p:pic>
        <p:nvPicPr>
          <p:cNvPr id="5" name="Content Placeholder 4"/>
          <p:cNvPicPr>
            <a:picLocks noGrp="1" noChangeAspect="1"/>
          </p:cNvPicPr>
          <p:nvPr>
            <p:ph idx="1"/>
          </p:nvPr>
        </p:nvPicPr>
        <p:blipFill>
          <a:blip r:embed="rId3"/>
          <a:stretch>
            <a:fillRect/>
          </a:stretch>
        </p:blipFill>
        <p:spPr>
          <a:xfrm>
            <a:off x="1343473" y="5488693"/>
            <a:ext cx="936104" cy="1141317"/>
          </a:xfrm>
        </p:spPr>
      </p:pic>
      <p:pic>
        <p:nvPicPr>
          <p:cNvPr id="7" name="Picture 6"/>
          <p:cNvPicPr>
            <a:picLocks noChangeAspect="1"/>
          </p:cNvPicPr>
          <p:nvPr/>
        </p:nvPicPr>
        <p:blipFill>
          <a:blip r:embed="rId4"/>
          <a:stretch>
            <a:fillRect/>
          </a:stretch>
        </p:blipFill>
        <p:spPr>
          <a:xfrm>
            <a:off x="4295800" y="5613524"/>
            <a:ext cx="2016224" cy="752724"/>
          </a:xfrm>
          <a:prstGeom prst="rect">
            <a:avLst/>
          </a:prstGeom>
        </p:spPr>
      </p:pic>
      <p:pic>
        <p:nvPicPr>
          <p:cNvPr id="9" name="Picture 8"/>
          <p:cNvPicPr>
            <a:picLocks noChangeAspect="1"/>
          </p:cNvPicPr>
          <p:nvPr/>
        </p:nvPicPr>
        <p:blipFill rotWithShape="1">
          <a:blip r:embed="rId5"/>
          <a:srcRect t="39362" b="29664"/>
          <a:stretch/>
        </p:blipFill>
        <p:spPr>
          <a:xfrm>
            <a:off x="7818855" y="5698100"/>
            <a:ext cx="3719736" cy="648072"/>
          </a:xfrm>
          <a:prstGeom prst="rect">
            <a:avLst/>
          </a:prstGeom>
        </p:spPr>
      </p:pic>
      <p:cxnSp>
        <p:nvCxnSpPr>
          <p:cNvPr id="11" name="Straight Connector 10"/>
          <p:cNvCxnSpPr/>
          <p:nvPr/>
        </p:nvCxnSpPr>
        <p:spPr>
          <a:xfrm>
            <a:off x="551384" y="5229200"/>
            <a:ext cx="11089232" cy="0"/>
          </a:xfrm>
          <a:prstGeom prst="line">
            <a:avLst/>
          </a:prstGeom>
          <a:ln w="53975">
            <a:prstDash val="dashDot"/>
          </a:ln>
        </p:spPr>
        <p:style>
          <a:lnRef idx="2">
            <a:schemeClr val="accent1"/>
          </a:lnRef>
          <a:fillRef idx="0">
            <a:schemeClr val="accent1"/>
          </a:fillRef>
          <a:effectRef idx="1">
            <a:schemeClr val="accent1"/>
          </a:effectRef>
          <a:fontRef idx="minor">
            <a:schemeClr val="tx1"/>
          </a:fontRef>
        </p:style>
      </p:cxnSp>
      <p:pic>
        <p:nvPicPr>
          <p:cNvPr id="21" name="Picture 20"/>
          <p:cNvPicPr>
            <a:picLocks noChangeAspect="1"/>
          </p:cNvPicPr>
          <p:nvPr/>
        </p:nvPicPr>
        <p:blipFill>
          <a:blip r:embed="rId6"/>
          <a:stretch>
            <a:fillRect/>
          </a:stretch>
        </p:blipFill>
        <p:spPr>
          <a:xfrm>
            <a:off x="898682" y="2132856"/>
            <a:ext cx="2167499" cy="1461949"/>
          </a:xfrm>
          <a:prstGeom prst="rect">
            <a:avLst/>
          </a:prstGeom>
        </p:spPr>
      </p:pic>
    </p:spTree>
    <p:extLst>
      <p:ext uri="{BB962C8B-B14F-4D97-AF65-F5344CB8AC3E}">
        <p14:creationId xmlns:p14="http://schemas.microsoft.com/office/powerpoint/2010/main" val="3951368488"/>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Follow us at</a:t>
            </a:r>
          </a:p>
        </p:txBody>
      </p:sp>
      <p:sp>
        <p:nvSpPr>
          <p:cNvPr id="3" name="Content Placeholder 2"/>
          <p:cNvSpPr>
            <a:spLocks noGrp="1"/>
          </p:cNvSpPr>
          <p:nvPr>
            <p:ph idx="1"/>
          </p:nvPr>
        </p:nvSpPr>
        <p:spPr>
          <a:xfrm>
            <a:off x="475200" y="1600200"/>
            <a:ext cx="11073600" cy="4709119"/>
          </a:xfrm>
        </p:spPr>
        <p:txBody>
          <a:bodyPr/>
          <a:lstStyle/>
          <a:p>
            <a:r>
              <a:rPr lang="en-US" dirty="0"/>
              <a:t>All the action is happening:</a:t>
            </a:r>
          </a:p>
          <a:p>
            <a:pPr lvl="1"/>
            <a:r>
              <a:rPr lang="en-US" dirty="0">
                <a:hlinkClick r:id="rId2"/>
              </a:rPr>
              <a:t>https://github.com/nlesc-sherlock/emma</a:t>
            </a:r>
            <a:r>
              <a:rPr lang="en-US" dirty="0"/>
              <a:t> </a:t>
            </a:r>
          </a:p>
          <a:p>
            <a:endParaRPr lang="en-US" dirty="0"/>
          </a:p>
          <a:p>
            <a:endParaRPr lang="en-US" dirty="0"/>
          </a:p>
          <a:p>
            <a:r>
              <a:rPr lang="en-US" dirty="0"/>
              <a:t>Phenology organization at GitHub:</a:t>
            </a:r>
          </a:p>
          <a:p>
            <a:pPr lvl="1"/>
            <a:r>
              <a:rPr lang="en-US" dirty="0">
                <a:hlinkClick r:id="rId3"/>
              </a:rPr>
              <a:t>https://github.com/phenology</a:t>
            </a:r>
            <a:endParaRPr lang="en-US" dirty="0"/>
          </a:p>
          <a:p>
            <a:pPr lvl="2"/>
            <a:r>
              <a:rPr lang="en-US" dirty="0">
                <a:hlinkClick r:id="rId4"/>
              </a:rPr>
              <a:t>https://github.com/phenology/infrastructure</a:t>
            </a:r>
            <a:r>
              <a:rPr lang="en-US" dirty="0"/>
              <a:t> </a:t>
            </a:r>
          </a:p>
          <a:p>
            <a:pPr lvl="2"/>
            <a:endParaRPr lang="en-US" dirty="0"/>
          </a:p>
          <a:p>
            <a:pPr lvl="2"/>
            <a:endParaRPr lang="en-US" dirty="0"/>
          </a:p>
        </p:txBody>
      </p:sp>
    </p:spTree>
    <p:extLst>
      <p:ext uri="{BB962C8B-B14F-4D97-AF65-F5344CB8AC3E}">
        <p14:creationId xmlns:p14="http://schemas.microsoft.com/office/powerpoint/2010/main" val="3890632641"/>
      </p:ext>
    </p:extLst>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4" name="TextBox 3"/>
          <p:cNvSpPr txBox="1"/>
          <p:nvPr/>
        </p:nvSpPr>
        <p:spPr>
          <a:xfrm>
            <a:off x="1523248" y="6581002"/>
            <a:ext cx="8662352" cy="276999"/>
          </a:xfrm>
          <a:prstGeom prst="rect">
            <a:avLst/>
          </a:prstGeom>
          <a:noFill/>
        </p:spPr>
        <p:txBody>
          <a:bodyPr wrap="square" rtlCol="0">
            <a:spAutoFit/>
          </a:bodyPr>
          <a:lstStyle/>
          <a:p>
            <a:r>
              <a:rPr lang="en-US" sz="1200" dirty="0"/>
              <a:t>Image from: </a:t>
            </a:r>
            <a:r>
              <a:rPr lang="en-US" sz="1200" dirty="0">
                <a:hlinkClick r:id="rId2"/>
              </a:rPr>
              <a:t>http://aboutinterviews.com/5-questions-to-not-ask-in-a-job-interview/</a:t>
            </a:r>
            <a:r>
              <a:rPr lang="en-US" sz="1200" dirty="0"/>
              <a:t> </a:t>
            </a:r>
          </a:p>
        </p:txBody>
      </p:sp>
      <p:pic>
        <p:nvPicPr>
          <p:cNvPr id="2050" name="Picture 2" descr="http://aboutinterviews.com/wp-content/uploads/2014/09/interview-questions-to-ask.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1705" y="2132857"/>
            <a:ext cx="4954121" cy="325258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rotWithShape="1">
          <a:blip r:embed="rId4"/>
          <a:srcRect l="5264" b="5264"/>
          <a:stretch/>
        </p:blipFill>
        <p:spPr>
          <a:xfrm>
            <a:off x="6168008" y="17483"/>
            <a:ext cx="3312368" cy="2300256"/>
          </a:xfrm>
          <a:prstGeom prst="rect">
            <a:avLst/>
          </a:prstGeom>
        </p:spPr>
      </p:pic>
      <p:sp>
        <p:nvSpPr>
          <p:cNvPr id="7" name="Oval 6"/>
          <p:cNvSpPr/>
          <p:nvPr/>
        </p:nvSpPr>
        <p:spPr>
          <a:xfrm>
            <a:off x="7032105" y="479104"/>
            <a:ext cx="1512167" cy="1296144"/>
          </a:xfrm>
          <a:prstGeom prst="ellipse">
            <a:avLst/>
          </a:prstGeom>
          <a:blipFill>
            <a:blip r:embed="rId5"/>
            <a:stretch>
              <a:fillRect/>
            </a:stretch>
          </a:bli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1796121"/>
      </p:ext>
    </p:extLst>
  </p:cSld>
  <p:clrMapOvr>
    <a:masterClrMapping/>
  </p:clrMapOvr>
  <p:transition>
    <p:cut/>
  </p:transition>
</p:sld>
</file>

<file path=ppt/theme/theme1.xml><?xml version="1.0" encoding="utf-8"?>
<a:theme xmlns:a="http://schemas.openxmlformats.org/drawingml/2006/main" name="NLeSC_Powerpoint_Theme">
  <a:themeElements>
    <a:clrScheme name="eScience">
      <a:dk1>
        <a:sysClr val="windowText" lastClr="000000"/>
      </a:dk1>
      <a:lt1>
        <a:sysClr val="window" lastClr="FFFFFF"/>
      </a:lt1>
      <a:dk2>
        <a:srgbClr val="000100"/>
      </a:dk2>
      <a:lt2>
        <a:srgbClr val="0092D2"/>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NLeSC_Powerpoint_Theme</Template>
  <TotalTime>88</TotalTime>
  <Words>218</Words>
  <Application>Microsoft Office PowerPoint</Application>
  <PresentationFormat>Widescreen</PresentationFormat>
  <Paragraphs>38</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Arial Bold</vt:lpstr>
      <vt:lpstr>Calibri</vt:lpstr>
      <vt:lpstr>NLeSC_Powerpoint_Theme</vt:lpstr>
      <vt:lpstr>High spatial resolution phenological modelling at continental scales - Infra-structure</vt:lpstr>
      <vt:lpstr>Phenology</vt:lpstr>
      <vt:lpstr>Green-wave</vt:lpstr>
      <vt:lpstr>Technology</vt:lpstr>
      <vt:lpstr>Infra-structure</vt:lpstr>
      <vt:lpstr>Follow us at</vt:lpstr>
      <vt:lpstr>Questions?</vt:lpstr>
    </vt:vector>
  </TitlesOfParts>
  <Company>SARA Reken- en Netwerkdiensten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Milena Ivanova</dc:creator>
  <cp:lastModifiedBy>Romulo Gonçalves</cp:lastModifiedBy>
  <cp:revision>521</cp:revision>
  <dcterms:created xsi:type="dcterms:W3CDTF">2014-03-05T09:59:56Z</dcterms:created>
  <dcterms:modified xsi:type="dcterms:W3CDTF">2017-04-20T09:30:35Z</dcterms:modified>
</cp:coreProperties>
</file>