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57" r:id="rId9"/>
    <p:sldId id="264" r:id="rId10"/>
    <p:sldId id="265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8" autoAdjust="0"/>
    <p:restoredTop sz="82885" autoAdjust="0"/>
  </p:normalViewPr>
  <p:slideViewPr>
    <p:cSldViewPr snapToGrid="0" snapToObjects="1">
      <p:cViewPr varScale="1">
        <p:scale>
          <a:sx n="95" d="100"/>
          <a:sy n="95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SchoolInfoSystem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en-US" altLang="zh-TW" dirty="0" smtClean="0"/>
              <a:t>0451078</a:t>
            </a:r>
            <a:r>
              <a:rPr lang="zh-TW" altLang="en-US" dirty="0" smtClean="0"/>
              <a:t> </a:t>
            </a:r>
            <a:r>
              <a:rPr lang="en-US" altLang="zh-TW" dirty="0" smtClean="0"/>
              <a:t>0451080</a:t>
            </a:r>
          </a:p>
          <a:p>
            <a:r>
              <a:rPr lang="en-US" altLang="zh-TW" dirty="0" smtClean="0"/>
              <a:t>Team2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TW" altLang="en-US" dirty="0" smtClean="0"/>
              <a:t>為了</a:t>
            </a:r>
            <a:r>
              <a:rPr lang="zh-TW" altLang="zh-TW" dirty="0" smtClean="0"/>
              <a:t>改變</a:t>
            </a:r>
            <a:r>
              <a:rPr lang="zh-TW" altLang="zh-TW" dirty="0"/>
              <a:t>以往校園廣播的</a:t>
            </a:r>
            <a:r>
              <a:rPr lang="zh-TW" altLang="zh-TW" dirty="0" smtClean="0"/>
              <a:t>型態</a:t>
            </a:r>
            <a:r>
              <a:rPr lang="zh-TW" altLang="en-US" dirty="0" smtClean="0"/>
              <a:t>所開發的新式廣播系統結合了</a:t>
            </a:r>
            <a:endParaRPr lang="en-US" sz="2800" dirty="0" smtClean="0"/>
          </a:p>
          <a:p>
            <a:pPr lvl="1"/>
            <a:endParaRPr lang="en-US" dirty="0" smtClean="0"/>
          </a:p>
          <a:p>
            <a:r>
              <a:rPr lang="zh-TW" altLang="zh-TW" dirty="0"/>
              <a:t>一般學生使用校園廣播的流程</a:t>
            </a:r>
            <a:r>
              <a:rPr lang="zh-TW" altLang="zh-TW" dirty="0" smtClean="0"/>
              <a:t>簡化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/>
              <a:t>將廣播系統指定到不同的指定</a:t>
            </a:r>
            <a:r>
              <a:rPr lang="zh-TW" altLang="zh-TW" dirty="0" smtClean="0"/>
              <a:t>成員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/>
              <a:t>藉由網路使廣播系統能讓更多使用者快速</a:t>
            </a:r>
            <a:r>
              <a:rPr lang="zh-TW" altLang="zh-TW" dirty="0" smtClean="0"/>
              <a:t>的使用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用戶廣播動態</a:t>
            </a: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圖型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3225" r="14449" b="47171"/>
          <a:stretch/>
        </p:blipFill>
        <p:spPr>
          <a:xfrm>
            <a:off x="622997" y="2780472"/>
            <a:ext cx="8269278" cy="2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Non-Function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登入畫</a:t>
            </a:r>
            <a:r>
              <a:rPr lang="zh-TW" altLang="en-US" dirty="0"/>
              <a:t>面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廣播畫面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625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新增群組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15293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刪除群組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4505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0" indent="0">
              <a:buNone/>
            </a:pPr>
            <a:r>
              <a:rPr lang="en-US" altLang="zh-TW" dirty="0" smtClean="0"/>
              <a:t> - </a:t>
            </a:r>
            <a:r>
              <a:rPr lang="en-US" altLang="zh-TW" dirty="0" err="1" smtClean="0"/>
              <a:t>ArgoUML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Google</a:t>
            </a:r>
            <a:r>
              <a:rPr lang="zh-TW" altLang="zh-TW" dirty="0" smtClean="0"/>
              <a:t>日曆</a:t>
            </a:r>
            <a:r>
              <a:rPr lang="zh-TW" altLang="en-US" dirty="0"/>
              <a:t>、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Visio</a:t>
            </a:r>
            <a:endParaRPr lang="en-US" sz="6600" dirty="0" smtClean="0"/>
          </a:p>
          <a:p>
            <a:r>
              <a:rPr lang="en-US" sz="2800" dirty="0" smtClean="0"/>
              <a:t>Human </a:t>
            </a:r>
            <a:r>
              <a:rPr lang="en-US" sz="2800" dirty="0" smtClean="0"/>
              <a:t>resource</a:t>
            </a:r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zh-TW" altLang="zh-TW" dirty="0"/>
              <a:t>程式開發</a:t>
            </a:r>
            <a:r>
              <a:rPr lang="zh-TW" altLang="zh-TW" dirty="0" smtClean="0"/>
              <a:t>者</a:t>
            </a:r>
            <a:r>
              <a:rPr lang="zh-TW" altLang="en-US" dirty="0"/>
              <a:t>、</a:t>
            </a:r>
            <a:r>
              <a:rPr lang="zh-TW" altLang="zh-TW" dirty="0" smtClean="0"/>
              <a:t>計畫人員</a:t>
            </a:r>
            <a:r>
              <a:rPr lang="zh-TW" altLang="en-US" dirty="0" smtClean="0"/>
              <a:t>、</a:t>
            </a:r>
            <a:r>
              <a:rPr lang="zh-TW" altLang="zh-TW" dirty="0" smtClean="0"/>
              <a:t>系統</a:t>
            </a:r>
            <a:r>
              <a:rPr lang="zh-TW" altLang="zh-TW" dirty="0"/>
              <a:t>維護人員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1504</TotalTime>
  <Words>116</Words>
  <Application>Microsoft Office PowerPoint</Application>
  <PresentationFormat>如螢幕大小 (4:3)</PresentationFormat>
  <Paragraphs>31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Garamond</vt:lpstr>
      <vt:lpstr>Trebuchet MS</vt:lpstr>
      <vt:lpstr>Office Theme</vt:lpstr>
      <vt:lpstr>SchoolInfoSystem</vt:lpstr>
      <vt:lpstr>簡介</vt:lpstr>
      <vt:lpstr>System Architecture</vt:lpstr>
      <vt:lpstr>Requirements</vt:lpstr>
      <vt:lpstr>登入畫面</vt:lpstr>
      <vt:lpstr>廣播畫面</vt:lpstr>
      <vt:lpstr>新增群組</vt:lpstr>
      <vt:lpstr>刪除群組</vt:lpstr>
      <vt:lpstr>Resource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ce Cyten</cp:lastModifiedBy>
  <cp:revision>93</cp:revision>
  <dcterms:created xsi:type="dcterms:W3CDTF">2010-04-12T23:12:02Z</dcterms:created>
  <dcterms:modified xsi:type="dcterms:W3CDTF">2018-06-28T13:35:53Z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