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</a:t>
            </a:r>
            <a:r>
              <a:rPr b="0" lang="en-IN" sz="1800" spc="-1" strike="noStrike">
                <a:latin typeface="Arial"/>
              </a:rPr>
              <a:t>edit the </a:t>
            </a:r>
            <a:r>
              <a:rPr b="0" lang="en-IN" sz="1800" spc="-1" strike="noStrike">
                <a:latin typeface="Arial"/>
              </a:rPr>
              <a:t>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</a:t>
            </a:r>
            <a:r>
              <a:rPr b="0" lang="en-IN" sz="4400" spc="-1" strike="noStrike">
                <a:latin typeface="Arial"/>
              </a:rPr>
              <a:t>k 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phenomenalprince15/Burger_Ordering_Proble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648000"/>
            <a:ext cx="90709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LTTS</a:t>
            </a:r>
            <a:br/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Mini Project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Prince Sehrawat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LTTS ID : 270363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6360" y="1512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Design, implement and test a solution for the IPC problem specified below. Suppose we have the following scenario: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080000"/>
            <a:ext cx="9070920" cy="50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Cooks, Cashiers, and Customers are each modeled as a thread.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Cashiers sleep until a customer is present.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Customer approaching a cashier can start the order process.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Customer cannot order until the cashier is ready.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Once the order is placed, a cashier has to get a burger from the rack.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If a burger is not available, a cashier must wait until one is made.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cook will always make burgers and place them on the rack.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cook will wait if the rack is full.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60000" y="1224000"/>
            <a:ext cx="1295280" cy="143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Burgers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0" y="4392000"/>
            <a:ext cx="1295280" cy="143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08000" y="4464000"/>
            <a:ext cx="1295280" cy="143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960000" y="4608000"/>
            <a:ext cx="1295280" cy="1439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Cashiers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 flipH="1">
            <a:off x="2113560" y="2453400"/>
            <a:ext cx="2035080" cy="222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4608000" y="2664000"/>
            <a:ext cx="360" cy="19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7"/>
          <p:cNvSpPr/>
          <p:nvPr/>
        </p:nvSpPr>
        <p:spPr>
          <a:xfrm>
            <a:off x="5040000" y="2448000"/>
            <a:ext cx="237600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2376000" y="3024000"/>
            <a:ext cx="1007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5976000" y="3024000"/>
            <a:ext cx="1007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28000" y="3600000"/>
            <a:ext cx="1007280" cy="21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1409400" y="1316880"/>
            <a:ext cx="1151280" cy="122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stdin/stdout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2561400" y="1928880"/>
            <a:ext cx="139824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Key Learnings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IPCs and Threads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SDLC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signals and Semaphores (signalling mechanism between threads)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C programming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  <a:ea typeface="DejaVu Sans"/>
              </a:rPr>
              <a:t>github link : </a:t>
            </a:r>
            <a:r>
              <a:rPr b="0" lang="en-IN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https://github.com/phenomenalprince15/Burger_Ordering_Problem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31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2021-07-14T08:20:43Z</dcterms:created>
  <dc:creator/>
  <dc:description/>
  <dc:language>en-IN</dc:language>
  <cp:lastModifiedBy/>
  <dcterms:modified xsi:type="dcterms:W3CDTF">2021-07-21T11:56:41Z</dcterms:modified>
  <cp:revision>9</cp:revision>
  <dc:subject/>
  <dc:title>Blue Curve</dc:title>
</cp:coreProperties>
</file>