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295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2954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280" cy="1753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6400" cy="9414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6400" cy="9414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github.com/phenomenalprince15/Burger_Ordering_Problem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360" y="648000"/>
            <a:ext cx="9071280" cy="48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6699"/>
                </a:solidFill>
                <a:latin typeface="Arial"/>
              </a:rPr>
              <a:t>LTTS</a:t>
            </a:r>
            <a:br/>
            <a:br/>
            <a:r>
              <a:rPr b="0" lang="en-IN" sz="4400" spc="-1" strike="noStrike">
                <a:solidFill>
                  <a:srgbClr val="006699"/>
                </a:solidFill>
                <a:latin typeface="Arial"/>
              </a:rPr>
              <a:t>Mini Project</a:t>
            </a:r>
            <a:br/>
            <a:r>
              <a:rPr b="0" lang="en-IN" sz="4400" spc="-1" strike="noStrike">
                <a:solidFill>
                  <a:srgbClr val="006699"/>
                </a:solidFill>
                <a:latin typeface="Arial"/>
              </a:rPr>
              <a:t>Prince Sehrawat</a:t>
            </a:r>
            <a:br/>
            <a:r>
              <a:rPr b="0" lang="en-IN" sz="4400" spc="-1" strike="noStrike">
                <a:solidFill>
                  <a:srgbClr val="006699"/>
                </a:solidFill>
                <a:latin typeface="Arial"/>
              </a:rPr>
              <a:t>LTTS ID : 270363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Problem Statement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576360" y="151200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endParaRPr b="0" lang="en-IN" sz="1800" spc="-1" strike="noStrike">
              <a:latin typeface="Arial"/>
            </a:endParaRPr>
          </a:p>
          <a:p>
            <a:pPr marL="432000" indent="-323640" algn="ctr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Design, implement and test a solution for the IPC problem specified below. Suppose we have the following scenario: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04000" y="1080000"/>
            <a:ext cx="9071280" cy="507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Cooks, Cashiers, and Customers are each modeled as a thread.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Cashiers sleep until a customer is present.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A Customer approaching a cashier can start the order process.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A Customer cannot order until the cashier is ready.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Once the order is placed, a cashier has to get a burger from the rack.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If a burger is not available, a cashier must wait until one is made.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The cook will always make burgers and place them on the rack.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The cook will wait if the rack is full.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960000" y="1224000"/>
            <a:ext cx="1295640" cy="1439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Burgers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7200000" y="4392000"/>
            <a:ext cx="1295640" cy="1439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Customers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1008000" y="4464000"/>
            <a:ext cx="1295640" cy="1439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Cooks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7" name="CustomShape 4"/>
          <p:cNvSpPr/>
          <p:nvPr/>
        </p:nvSpPr>
        <p:spPr>
          <a:xfrm>
            <a:off x="3960000" y="4608000"/>
            <a:ext cx="1295640" cy="1439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Cashiers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8" name="CustomShape 5"/>
          <p:cNvSpPr/>
          <p:nvPr/>
        </p:nvSpPr>
        <p:spPr>
          <a:xfrm flipH="1">
            <a:off x="2114280" y="2453400"/>
            <a:ext cx="2035440" cy="2221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6"/>
          <p:cNvSpPr/>
          <p:nvPr/>
        </p:nvSpPr>
        <p:spPr>
          <a:xfrm>
            <a:off x="4608000" y="2664000"/>
            <a:ext cx="360" cy="194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Line 7"/>
          <p:cNvSpPr/>
          <p:nvPr/>
        </p:nvSpPr>
        <p:spPr>
          <a:xfrm>
            <a:off x="5040000" y="2448000"/>
            <a:ext cx="2376000" cy="216000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8"/>
          <p:cNvSpPr/>
          <p:nvPr/>
        </p:nvSpPr>
        <p:spPr>
          <a:xfrm>
            <a:off x="2376000" y="3024000"/>
            <a:ext cx="1007640" cy="21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Thread 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2" name="CustomShape 9"/>
          <p:cNvSpPr/>
          <p:nvPr/>
        </p:nvSpPr>
        <p:spPr>
          <a:xfrm>
            <a:off x="5976000" y="3024000"/>
            <a:ext cx="1007640" cy="21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Thread 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3" name="CustomShape 10"/>
          <p:cNvSpPr/>
          <p:nvPr/>
        </p:nvSpPr>
        <p:spPr>
          <a:xfrm>
            <a:off x="3528000" y="3600000"/>
            <a:ext cx="1007640" cy="215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Thread 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4" name="CustomShape 11"/>
          <p:cNvSpPr/>
          <p:nvPr/>
        </p:nvSpPr>
        <p:spPr>
          <a:xfrm>
            <a:off x="1409400" y="1316880"/>
            <a:ext cx="1151640" cy="1223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stdin/stdout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5" name="CustomShape 12"/>
          <p:cNvSpPr/>
          <p:nvPr/>
        </p:nvSpPr>
        <p:spPr>
          <a:xfrm>
            <a:off x="2561400" y="1928880"/>
            <a:ext cx="1398600" cy="1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Key Learnings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Using IPCs and Threads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Using signals and Semaphores (signalling mechanism between threads) 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C programming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github link : </a:t>
            </a:r>
            <a:r>
              <a:rPr b="0" lang="en-IN" sz="3200" spc="-1" strike="noStrike">
                <a:solidFill>
                  <a:srgbClr val="0066cc"/>
                </a:solidFill>
                <a:latin typeface="Arial"/>
                <a:hlinkClick r:id="rId1"/>
              </a:rPr>
              <a:t>https://github.com/phenomenalprince15/Burger_Ordering_Problem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Curve</Template>
  <TotalTime>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2021-07-14T08:20:43Z</dcterms:created>
  <dc:creator/>
  <dc:description/>
  <dc:language>en-IN</dc:language>
  <cp:lastModifiedBy/>
  <dcterms:modified xsi:type="dcterms:W3CDTF">2021-07-14T08:32:58Z</dcterms:modified>
  <cp:revision>8</cp:revision>
  <dc:subject/>
  <dc:title>Blue Curve</dc:title>
</cp:coreProperties>
</file>